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97" r:id="rId4"/>
    <p:sldId id="362" r:id="rId5"/>
    <p:sldId id="434" r:id="rId6"/>
    <p:sldId id="433" r:id="rId7"/>
    <p:sldId id="442" r:id="rId8"/>
    <p:sldId id="435" r:id="rId9"/>
    <p:sldId id="436" r:id="rId10"/>
    <p:sldId id="437" r:id="rId11"/>
    <p:sldId id="438" r:id="rId12"/>
    <p:sldId id="440" r:id="rId13"/>
    <p:sldId id="439" r:id="rId14"/>
    <p:sldId id="441" r:id="rId15"/>
    <p:sldId id="431" r:id="rId16"/>
    <p:sldId id="258" r:id="rId17"/>
    <p:sldId id="259" r:id="rId18"/>
    <p:sldId id="270" r:id="rId19"/>
    <p:sldId id="262" r:id="rId20"/>
    <p:sldId id="261" r:id="rId21"/>
    <p:sldId id="263" r:id="rId22"/>
    <p:sldId id="264" r:id="rId23"/>
    <p:sldId id="265" r:id="rId24"/>
    <p:sldId id="266" r:id="rId25"/>
    <p:sldId id="269" r:id="rId26"/>
    <p:sldId id="411" r:id="rId27"/>
    <p:sldId id="402" r:id="rId28"/>
    <p:sldId id="412" r:id="rId29"/>
    <p:sldId id="401" r:id="rId30"/>
    <p:sldId id="400" r:id="rId31"/>
    <p:sldId id="399" r:id="rId32"/>
    <p:sldId id="398" r:id="rId33"/>
    <p:sldId id="413" r:id="rId34"/>
    <p:sldId id="403" r:id="rId35"/>
    <p:sldId id="404" r:id="rId36"/>
    <p:sldId id="405" r:id="rId37"/>
    <p:sldId id="406" r:id="rId38"/>
    <p:sldId id="414" r:id="rId39"/>
    <p:sldId id="407" r:id="rId40"/>
    <p:sldId id="408" r:id="rId41"/>
    <p:sldId id="409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F132E-B041-4379-8B9A-E377BFB56BE9}" v="15" dt="2022-01-04T12:36:49.1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66" d="100"/>
          <a:sy n="166" d="100"/>
        </p:scale>
        <p:origin x="28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y ." userId="f6ccdeeb1702af8c" providerId="LiveId" clId="{D24F132E-B041-4379-8B9A-E377BFB56BE9}"/>
    <pc:docChg chg="undo custSel addSld delSld modSld modMainMaster">
      <pc:chgData name="Caloy ." userId="f6ccdeeb1702af8c" providerId="LiveId" clId="{D24F132E-B041-4379-8B9A-E377BFB56BE9}" dt="2022-01-04T12:39:54.877" v="169" actId="20577"/>
      <pc:docMkLst>
        <pc:docMk/>
      </pc:docMkLst>
      <pc:sldChg chg="modSp mod">
        <pc:chgData name="Caloy ." userId="f6ccdeeb1702af8c" providerId="LiveId" clId="{D24F132E-B041-4379-8B9A-E377BFB56BE9}" dt="2022-01-04T12:37:15.904" v="117" actId="14100"/>
        <pc:sldMkLst>
          <pc:docMk/>
          <pc:sldMk cId="4073474006" sldId="261"/>
        </pc:sldMkLst>
        <pc:spChg chg="mod">
          <ac:chgData name="Caloy ." userId="f6ccdeeb1702af8c" providerId="LiveId" clId="{D24F132E-B041-4379-8B9A-E377BFB56BE9}" dt="2022-01-04T12:37:15.904" v="117" actId="14100"/>
          <ac:spMkLst>
            <pc:docMk/>
            <pc:sldMk cId="4073474006" sldId="261"/>
            <ac:spMk id="4" creationId="{D26B88E2-ADFE-43A0-A915-6D870385439A}"/>
          </ac:spMkLst>
        </pc:spChg>
      </pc:sldChg>
      <pc:sldChg chg="modSp mod">
        <pc:chgData name="Caloy ." userId="f6ccdeeb1702af8c" providerId="LiveId" clId="{D24F132E-B041-4379-8B9A-E377BFB56BE9}" dt="2022-01-04T12:37:06.846" v="116" actId="20577"/>
        <pc:sldMkLst>
          <pc:docMk/>
          <pc:sldMk cId="3043592504" sldId="262"/>
        </pc:sldMkLst>
        <pc:spChg chg="mod">
          <ac:chgData name="Caloy ." userId="f6ccdeeb1702af8c" providerId="LiveId" clId="{D24F132E-B041-4379-8B9A-E377BFB56BE9}" dt="2022-01-04T12:37:06.846" v="116" actId="20577"/>
          <ac:spMkLst>
            <pc:docMk/>
            <pc:sldMk cId="3043592504" sldId="262"/>
            <ac:spMk id="5" creationId="{40A155C2-A406-4F81-856E-04F69F9B8EAA}"/>
          </ac:spMkLst>
        </pc:spChg>
      </pc:sldChg>
      <pc:sldChg chg="modSp mod">
        <pc:chgData name="Caloy ." userId="f6ccdeeb1702af8c" providerId="LiveId" clId="{D24F132E-B041-4379-8B9A-E377BFB56BE9}" dt="2022-01-04T12:37:20.608" v="118" actId="12"/>
        <pc:sldMkLst>
          <pc:docMk/>
          <pc:sldMk cId="4189171917" sldId="263"/>
        </pc:sldMkLst>
        <pc:spChg chg="mod">
          <ac:chgData name="Caloy ." userId="f6ccdeeb1702af8c" providerId="LiveId" clId="{D24F132E-B041-4379-8B9A-E377BFB56BE9}" dt="2022-01-04T12:37:20.608" v="118" actId="12"/>
          <ac:spMkLst>
            <pc:docMk/>
            <pc:sldMk cId="4189171917" sldId="263"/>
            <ac:spMk id="5" creationId="{A2973421-7670-4B4B-9AB0-E9FD07F0E5E6}"/>
          </ac:spMkLst>
        </pc:spChg>
      </pc:sldChg>
      <pc:sldChg chg="modSp mod">
        <pc:chgData name="Caloy ." userId="f6ccdeeb1702af8c" providerId="LiveId" clId="{D24F132E-B041-4379-8B9A-E377BFB56BE9}" dt="2022-01-04T12:37:34.569" v="121" actId="12"/>
        <pc:sldMkLst>
          <pc:docMk/>
          <pc:sldMk cId="69515874" sldId="264"/>
        </pc:sldMkLst>
        <pc:spChg chg="mod">
          <ac:chgData name="Caloy ." userId="f6ccdeeb1702af8c" providerId="LiveId" clId="{D24F132E-B041-4379-8B9A-E377BFB56BE9}" dt="2022-01-04T12:37:30.493" v="120" actId="255"/>
          <ac:spMkLst>
            <pc:docMk/>
            <pc:sldMk cId="69515874" sldId="264"/>
            <ac:spMk id="2" creationId="{40DAD0D1-0B68-4025-89E3-9ED82119B519}"/>
          </ac:spMkLst>
        </pc:spChg>
        <pc:spChg chg="mod">
          <ac:chgData name="Caloy ." userId="f6ccdeeb1702af8c" providerId="LiveId" clId="{D24F132E-B041-4379-8B9A-E377BFB56BE9}" dt="2022-01-04T12:37:34.569" v="121" actId="12"/>
          <ac:spMkLst>
            <pc:docMk/>
            <pc:sldMk cId="69515874" sldId="264"/>
            <ac:spMk id="3" creationId="{726D0008-E5C8-436A-8A49-6F88E244F0F2}"/>
          </ac:spMkLst>
        </pc:spChg>
      </pc:sldChg>
      <pc:sldChg chg="modSp mod">
        <pc:chgData name="Caloy ." userId="f6ccdeeb1702af8c" providerId="LiveId" clId="{D24F132E-B041-4379-8B9A-E377BFB56BE9}" dt="2022-01-04T12:37:47.778" v="125" actId="12"/>
        <pc:sldMkLst>
          <pc:docMk/>
          <pc:sldMk cId="3696067273" sldId="265"/>
        </pc:sldMkLst>
        <pc:spChg chg="mod">
          <ac:chgData name="Caloy ." userId="f6ccdeeb1702af8c" providerId="LiveId" clId="{D24F132E-B041-4379-8B9A-E377BFB56BE9}" dt="2022-01-04T12:37:42.480" v="122" actId="255"/>
          <ac:spMkLst>
            <pc:docMk/>
            <pc:sldMk cId="3696067273" sldId="265"/>
            <ac:spMk id="2" creationId="{9FC7F9BA-FE10-481E-A0EE-A61DB9513337}"/>
          </ac:spMkLst>
        </pc:spChg>
        <pc:spChg chg="mod">
          <ac:chgData name="Caloy ." userId="f6ccdeeb1702af8c" providerId="LiveId" clId="{D24F132E-B041-4379-8B9A-E377BFB56BE9}" dt="2022-01-04T12:37:47.778" v="125" actId="12"/>
          <ac:spMkLst>
            <pc:docMk/>
            <pc:sldMk cId="3696067273" sldId="265"/>
            <ac:spMk id="3" creationId="{B4205F3B-D8D4-4787-9B2A-4FAA604CB5E5}"/>
          </ac:spMkLst>
        </pc:spChg>
      </pc:sldChg>
      <pc:sldChg chg="modSp mod">
        <pc:chgData name="Caloy ." userId="f6ccdeeb1702af8c" providerId="LiveId" clId="{D24F132E-B041-4379-8B9A-E377BFB56BE9}" dt="2022-01-04T12:37:56.388" v="127" actId="12"/>
        <pc:sldMkLst>
          <pc:docMk/>
          <pc:sldMk cId="3083198254" sldId="266"/>
        </pc:sldMkLst>
        <pc:spChg chg="mod">
          <ac:chgData name="Caloy ." userId="f6ccdeeb1702af8c" providerId="LiveId" clId="{D24F132E-B041-4379-8B9A-E377BFB56BE9}" dt="2022-01-04T12:37:53.724" v="126" actId="255"/>
          <ac:spMkLst>
            <pc:docMk/>
            <pc:sldMk cId="3083198254" sldId="266"/>
            <ac:spMk id="2" creationId="{90BE1E44-5642-4DBE-BAC0-EFD67226FC87}"/>
          </ac:spMkLst>
        </pc:spChg>
        <pc:spChg chg="mod">
          <ac:chgData name="Caloy ." userId="f6ccdeeb1702af8c" providerId="LiveId" clId="{D24F132E-B041-4379-8B9A-E377BFB56BE9}" dt="2022-01-04T12:37:56.388" v="127" actId="12"/>
          <ac:spMkLst>
            <pc:docMk/>
            <pc:sldMk cId="3083198254" sldId="266"/>
            <ac:spMk id="3" creationId="{0C11F204-326D-4285-936A-99E81683177C}"/>
          </ac:spMkLst>
        </pc:spChg>
      </pc:sldChg>
      <pc:sldChg chg="addSp delSp modSp mod modClrScheme chgLayout">
        <pc:chgData name="Caloy ." userId="f6ccdeeb1702af8c" providerId="LiveId" clId="{D24F132E-B041-4379-8B9A-E377BFB56BE9}" dt="2022-01-03T15:03:21.809" v="70" actId="1076"/>
        <pc:sldMkLst>
          <pc:docMk/>
          <pc:sldMk cId="1682023079" sldId="362"/>
        </pc:sldMkLst>
        <pc:spChg chg="add mod ord">
          <ac:chgData name="Caloy ." userId="f6ccdeeb1702af8c" providerId="LiveId" clId="{D24F132E-B041-4379-8B9A-E377BFB56BE9}" dt="2022-01-03T15:02:28.191" v="58" actId="122"/>
          <ac:spMkLst>
            <pc:docMk/>
            <pc:sldMk cId="1682023079" sldId="362"/>
            <ac:spMk id="3" creationId="{887FB644-EB99-49FA-8422-7AAEE240A27D}"/>
          </ac:spMkLst>
        </pc:spChg>
        <pc:spChg chg="add mod ord">
          <ac:chgData name="Caloy ." userId="f6ccdeeb1702af8c" providerId="LiveId" clId="{D24F132E-B041-4379-8B9A-E377BFB56BE9}" dt="2022-01-03T15:02:54.577" v="66" actId="12"/>
          <ac:spMkLst>
            <pc:docMk/>
            <pc:sldMk cId="1682023079" sldId="362"/>
            <ac:spMk id="4" creationId="{399C3861-2E24-4EB8-975D-EE8FBB905285}"/>
          </ac:spMkLst>
        </pc:spChg>
        <pc:spChg chg="add del mod">
          <ac:chgData name="Caloy ." userId="f6ccdeeb1702af8c" providerId="LiveId" clId="{D24F132E-B041-4379-8B9A-E377BFB56BE9}" dt="2022-01-03T15:02:25.134" v="57" actId="6264"/>
          <ac:spMkLst>
            <pc:docMk/>
            <pc:sldMk cId="1682023079" sldId="362"/>
            <ac:spMk id="5" creationId="{4CE6265F-FD07-496E-BC92-10056D948D6F}"/>
          </ac:spMkLst>
        </pc:spChg>
        <pc:spChg chg="add del mod">
          <ac:chgData name="Caloy ." userId="f6ccdeeb1702af8c" providerId="LiveId" clId="{D24F132E-B041-4379-8B9A-E377BFB56BE9}" dt="2022-01-03T15:02:25.134" v="57" actId="6264"/>
          <ac:spMkLst>
            <pc:docMk/>
            <pc:sldMk cId="1682023079" sldId="362"/>
            <ac:spMk id="6" creationId="{0A1381B0-D2BA-4444-AAA7-A2C88CA47A62}"/>
          </ac:spMkLst>
        </pc:spChg>
        <pc:spChg chg="mod">
          <ac:chgData name="Caloy ." userId="f6ccdeeb1702af8c" providerId="LiveId" clId="{D24F132E-B041-4379-8B9A-E377BFB56BE9}" dt="2022-01-03T15:02:11.931" v="53" actId="21"/>
          <ac:spMkLst>
            <pc:docMk/>
            <pc:sldMk cId="1682023079" sldId="362"/>
            <ac:spMk id="11" creationId="{00000000-0000-0000-0000-000000000000}"/>
          </ac:spMkLst>
        </pc:spChg>
        <pc:spChg chg="mod">
          <ac:chgData name="Caloy ." userId="f6ccdeeb1702af8c" providerId="LiveId" clId="{D24F132E-B041-4379-8B9A-E377BFB56BE9}" dt="2022-01-03T15:02:04.600" v="51" actId="21"/>
          <ac:spMkLst>
            <pc:docMk/>
            <pc:sldMk cId="1682023079" sldId="362"/>
            <ac:spMk id="12" creationId="{00000000-0000-0000-0000-000000000000}"/>
          </ac:spMkLst>
        </pc:spChg>
        <pc:spChg chg="del">
          <ac:chgData name="Caloy ." userId="f6ccdeeb1702af8c" providerId="LiveId" clId="{D24F132E-B041-4379-8B9A-E377BFB56BE9}" dt="2022-01-03T15:02:15.479" v="55" actId="478"/>
          <ac:spMkLst>
            <pc:docMk/>
            <pc:sldMk cId="1682023079" sldId="362"/>
            <ac:spMk id="13" creationId="{00000000-0000-0000-0000-000000000000}"/>
          </ac:spMkLst>
        </pc:spChg>
        <pc:spChg chg="del">
          <ac:chgData name="Caloy ." userId="f6ccdeeb1702af8c" providerId="LiveId" clId="{D24F132E-B041-4379-8B9A-E377BFB56BE9}" dt="2022-01-03T15:03:16.262" v="69" actId="478"/>
          <ac:spMkLst>
            <pc:docMk/>
            <pc:sldMk cId="1682023079" sldId="362"/>
            <ac:spMk id="377" creationId="{00000000-0000-0000-0000-000000000000}"/>
          </ac:spMkLst>
        </pc:spChg>
        <pc:picChg chg="mod">
          <ac:chgData name="Caloy ." userId="f6ccdeeb1702af8c" providerId="LiveId" clId="{D24F132E-B041-4379-8B9A-E377BFB56BE9}" dt="2022-01-03T15:03:21.809" v="70" actId="1076"/>
          <ac:picMkLst>
            <pc:docMk/>
            <pc:sldMk cId="1682023079" sldId="362"/>
            <ac:picMk id="2" creationId="{62352650-CFB6-4695-909A-E65F654E3A77}"/>
          </ac:picMkLst>
        </pc:picChg>
        <pc:picChg chg="mod">
          <ac:chgData name="Caloy ." userId="f6ccdeeb1702af8c" providerId="LiveId" clId="{D24F132E-B041-4379-8B9A-E377BFB56BE9}" dt="2022-01-03T15:02:21.108" v="56" actId="1076"/>
          <ac:picMkLst>
            <pc:docMk/>
            <pc:sldMk cId="1682023079" sldId="362"/>
            <ac:picMk id="9" creationId="{00000000-0000-0000-0000-000000000000}"/>
          </ac:picMkLst>
        </pc:picChg>
      </pc:sldChg>
      <pc:sldChg chg="addSp delSp modSp del mod modClrScheme chgLayout">
        <pc:chgData name="Caloy ." userId="f6ccdeeb1702af8c" providerId="LiveId" clId="{D24F132E-B041-4379-8B9A-E377BFB56BE9}" dt="2022-01-02T14:58:06.244" v="31" actId="2696"/>
        <pc:sldMkLst>
          <pc:docMk/>
          <pc:sldMk cId="32612052" sldId="370"/>
        </pc:sldMkLst>
        <pc:spChg chg="add del mod ord">
          <ac:chgData name="Caloy ." userId="f6ccdeeb1702af8c" providerId="LiveId" clId="{D24F132E-B041-4379-8B9A-E377BFB56BE9}" dt="2022-01-02T14:57:48.437" v="30" actId="122"/>
          <ac:spMkLst>
            <pc:docMk/>
            <pc:sldMk cId="32612052" sldId="370"/>
            <ac:spMk id="2" creationId="{80C03DE9-51D1-477C-8C34-95DF3935D696}"/>
          </ac:spMkLst>
        </pc:spChg>
        <pc:spChg chg="add mod ord">
          <ac:chgData name="Caloy ." userId="f6ccdeeb1702af8c" providerId="LiveId" clId="{D24F132E-B041-4379-8B9A-E377BFB56BE9}" dt="2022-01-02T14:57:44.582" v="29" actId="20577"/>
          <ac:spMkLst>
            <pc:docMk/>
            <pc:sldMk cId="32612052" sldId="370"/>
            <ac:spMk id="3" creationId="{F9BD71A6-BB47-4679-9A30-AB2F10F869FC}"/>
          </ac:spMkLst>
        </pc:spChg>
        <pc:spChg chg="add del mod">
          <ac:chgData name="Caloy ." userId="f6ccdeeb1702af8c" providerId="LiveId" clId="{D24F132E-B041-4379-8B9A-E377BFB56BE9}" dt="2022-01-02T14:57:05.612" v="14" actId="478"/>
          <ac:spMkLst>
            <pc:docMk/>
            <pc:sldMk cId="32612052" sldId="370"/>
            <ac:spMk id="5" creationId="{2DC1652D-1873-42EE-96FC-074A2AD9B58F}"/>
          </ac:spMkLst>
        </pc:spChg>
        <pc:spChg chg="mod">
          <ac:chgData name="Caloy ." userId="f6ccdeeb1702af8c" providerId="LiveId" clId="{D24F132E-B041-4379-8B9A-E377BFB56BE9}" dt="2022-01-02T14:56:49.088" v="8" actId="21"/>
          <ac:spMkLst>
            <pc:docMk/>
            <pc:sldMk cId="32612052" sldId="370"/>
            <ac:spMk id="8" creationId="{00000000-0000-0000-0000-000000000000}"/>
          </ac:spMkLst>
        </pc:spChg>
        <pc:spChg chg="mod">
          <ac:chgData name="Caloy ." userId="f6ccdeeb1702af8c" providerId="LiveId" clId="{D24F132E-B041-4379-8B9A-E377BFB56BE9}" dt="2022-01-02T14:56:56.992" v="10" actId="21"/>
          <ac:spMkLst>
            <pc:docMk/>
            <pc:sldMk cId="32612052" sldId="370"/>
            <ac:spMk id="9" creationId="{00000000-0000-0000-0000-000000000000}"/>
          </ac:spMkLst>
        </pc:spChg>
        <pc:spChg chg="add del mod">
          <ac:chgData name="Caloy ." userId="f6ccdeeb1702af8c" providerId="LiveId" clId="{D24F132E-B041-4379-8B9A-E377BFB56BE9}" dt="2022-01-02T14:57:09.439" v="16" actId="478"/>
          <ac:spMkLst>
            <pc:docMk/>
            <pc:sldMk cId="32612052" sldId="370"/>
            <ac:spMk id="11" creationId="{5DA97F80-7B9C-4805-896A-991702B17AF5}"/>
          </ac:spMkLst>
        </pc:spChg>
        <pc:spChg chg="add del mod">
          <ac:chgData name="Caloy ." userId="f6ccdeeb1702af8c" providerId="LiveId" clId="{D24F132E-B041-4379-8B9A-E377BFB56BE9}" dt="2022-01-02T14:57:17.977" v="19" actId="6264"/>
          <ac:spMkLst>
            <pc:docMk/>
            <pc:sldMk cId="32612052" sldId="370"/>
            <ac:spMk id="12" creationId="{AB241C56-4FC2-4037-B102-389DCCA59D55}"/>
          </ac:spMkLst>
        </pc:spChg>
        <pc:spChg chg="add del mod">
          <ac:chgData name="Caloy ." userId="f6ccdeeb1702af8c" providerId="LiveId" clId="{D24F132E-B041-4379-8B9A-E377BFB56BE9}" dt="2022-01-02T14:57:17.977" v="19" actId="6264"/>
          <ac:spMkLst>
            <pc:docMk/>
            <pc:sldMk cId="32612052" sldId="370"/>
            <ac:spMk id="13" creationId="{935F362F-050E-4DA3-ABAF-0F8BD441EB45}"/>
          </ac:spMkLst>
        </pc:spChg>
        <pc:spChg chg="del mod">
          <ac:chgData name="Caloy ." userId="f6ccdeeb1702af8c" providerId="LiveId" clId="{D24F132E-B041-4379-8B9A-E377BFB56BE9}" dt="2022-01-02T14:57:00.409" v="11" actId="478"/>
          <ac:spMkLst>
            <pc:docMk/>
            <pc:sldMk cId="32612052" sldId="370"/>
            <ac:spMk id="377" creationId="{00000000-0000-0000-0000-000000000000}"/>
          </ac:spMkLst>
        </pc:spChg>
        <pc:picChg chg="add del">
          <ac:chgData name="Caloy ." userId="f6ccdeeb1702af8c" providerId="LiveId" clId="{D24F132E-B041-4379-8B9A-E377BFB56BE9}" dt="2022-01-02T14:57:13.037" v="17" actId="478"/>
          <ac:picMkLst>
            <pc:docMk/>
            <pc:sldMk cId="32612052" sldId="370"/>
            <ac:picMk id="7" creationId="{00000000-0000-0000-0000-000000000000}"/>
          </ac:picMkLst>
        </pc:picChg>
        <pc:picChg chg="del">
          <ac:chgData name="Caloy ." userId="f6ccdeeb1702af8c" providerId="LiveId" clId="{D24F132E-B041-4379-8B9A-E377BFB56BE9}" dt="2022-01-02T14:56:30.175" v="4" actId="478"/>
          <ac:picMkLst>
            <pc:docMk/>
            <pc:sldMk cId="32612052" sldId="370"/>
            <ac:picMk id="10" creationId="{188410D4-1AD7-4846-A9C0-E2A9AD3198ED}"/>
          </ac:picMkLst>
        </pc:picChg>
      </pc:sldChg>
      <pc:sldChg chg="del">
        <pc:chgData name="Caloy ." userId="f6ccdeeb1702af8c" providerId="LiveId" clId="{D24F132E-B041-4379-8B9A-E377BFB56BE9}" dt="2022-01-02T14:56:20.509" v="2" actId="47"/>
        <pc:sldMkLst>
          <pc:docMk/>
          <pc:sldMk cId="4091434525" sldId="381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3330258006" sldId="385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2759453653" sldId="386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3562192526" sldId="387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4268553154" sldId="388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3402842211" sldId="389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1087482324" sldId="390"/>
        </pc:sldMkLst>
      </pc:sldChg>
      <pc:sldChg chg="del">
        <pc:chgData name="Caloy ." userId="f6ccdeeb1702af8c" providerId="LiveId" clId="{D24F132E-B041-4379-8B9A-E377BFB56BE9}" dt="2022-01-02T14:58:06.244" v="31" actId="2696"/>
        <pc:sldMkLst>
          <pc:docMk/>
          <pc:sldMk cId="1896573449" sldId="391"/>
        </pc:sldMkLst>
      </pc:sldChg>
      <pc:sldChg chg="addSp delSp modSp mod modClrScheme chgLayout">
        <pc:chgData name="Caloy ." userId="f6ccdeeb1702af8c" providerId="LiveId" clId="{D24F132E-B041-4379-8B9A-E377BFB56BE9}" dt="2022-01-02T15:30:54.242" v="48" actId="12"/>
        <pc:sldMkLst>
          <pc:docMk/>
          <pc:sldMk cId="463798150" sldId="397"/>
        </pc:sldMkLst>
        <pc:spChg chg="add mod ord">
          <ac:chgData name="Caloy ." userId="f6ccdeeb1702af8c" providerId="LiveId" clId="{D24F132E-B041-4379-8B9A-E377BFB56BE9}" dt="2022-01-02T15:29:56.244" v="39" actId="6264"/>
          <ac:spMkLst>
            <pc:docMk/>
            <pc:sldMk cId="463798150" sldId="397"/>
            <ac:spMk id="3" creationId="{A2AE18AE-B50E-4C98-9883-FB89689335A1}"/>
          </ac:spMkLst>
        </pc:spChg>
        <pc:spChg chg="add mod ord">
          <ac:chgData name="Caloy ." userId="f6ccdeeb1702af8c" providerId="LiveId" clId="{D24F132E-B041-4379-8B9A-E377BFB56BE9}" dt="2022-01-02T15:30:54.242" v="48" actId="12"/>
          <ac:spMkLst>
            <pc:docMk/>
            <pc:sldMk cId="463798150" sldId="397"/>
            <ac:spMk id="4" creationId="{9A21A0CB-E981-4621-8674-EC467ED88219}"/>
          </ac:spMkLst>
        </pc:spChg>
        <pc:spChg chg="add del mod">
          <ac:chgData name="Caloy ." userId="f6ccdeeb1702af8c" providerId="LiveId" clId="{D24F132E-B041-4379-8B9A-E377BFB56BE9}" dt="2022-01-02T15:29:56.244" v="39" actId="6264"/>
          <ac:spMkLst>
            <pc:docMk/>
            <pc:sldMk cId="463798150" sldId="397"/>
            <ac:spMk id="5" creationId="{4703E6DE-7F6E-4BB5-8153-FFD251813A64}"/>
          </ac:spMkLst>
        </pc:spChg>
        <pc:spChg chg="add del mod">
          <ac:chgData name="Caloy ." userId="f6ccdeeb1702af8c" providerId="LiveId" clId="{D24F132E-B041-4379-8B9A-E377BFB56BE9}" dt="2022-01-02T15:29:56.244" v="39" actId="6264"/>
          <ac:spMkLst>
            <pc:docMk/>
            <pc:sldMk cId="463798150" sldId="397"/>
            <ac:spMk id="6" creationId="{E0A21613-97B3-4A02-8D8E-FC6C3F73D465}"/>
          </ac:spMkLst>
        </pc:spChg>
        <pc:spChg chg="mod">
          <ac:chgData name="Caloy ." userId="f6ccdeeb1702af8c" providerId="LiveId" clId="{D24F132E-B041-4379-8B9A-E377BFB56BE9}" dt="2022-01-02T15:29:50.794" v="37" actId="21"/>
          <ac:spMkLst>
            <pc:docMk/>
            <pc:sldMk cId="463798150" sldId="397"/>
            <ac:spMk id="11" creationId="{00000000-0000-0000-0000-000000000000}"/>
          </ac:spMkLst>
        </pc:spChg>
        <pc:spChg chg="mod">
          <ac:chgData name="Caloy ." userId="f6ccdeeb1702af8c" providerId="LiveId" clId="{D24F132E-B041-4379-8B9A-E377BFB56BE9}" dt="2022-01-02T15:29:44.733" v="35" actId="21"/>
          <ac:spMkLst>
            <pc:docMk/>
            <pc:sldMk cId="463798150" sldId="397"/>
            <ac:spMk id="12" creationId="{00000000-0000-0000-0000-000000000000}"/>
          </ac:spMkLst>
        </pc:spChg>
        <pc:spChg chg="del">
          <ac:chgData name="Caloy ." userId="f6ccdeeb1702af8c" providerId="LiveId" clId="{D24F132E-B041-4379-8B9A-E377BFB56BE9}" dt="2022-01-02T15:29:34.781" v="32" actId="478"/>
          <ac:spMkLst>
            <pc:docMk/>
            <pc:sldMk cId="463798150" sldId="397"/>
            <ac:spMk id="13" creationId="{00000000-0000-0000-0000-000000000000}"/>
          </ac:spMkLst>
        </pc:spChg>
        <pc:graphicFrameChg chg="mod">
          <ac:chgData name="Caloy ." userId="f6ccdeeb1702af8c" providerId="LiveId" clId="{D24F132E-B041-4379-8B9A-E377BFB56BE9}" dt="2022-01-02T15:30:18.475" v="42"/>
          <ac:graphicFrameMkLst>
            <pc:docMk/>
            <pc:sldMk cId="463798150" sldId="397"/>
            <ac:graphicFrameMk id="2" creationId="{00000000-0000-0000-0000-000000000000}"/>
          </ac:graphicFrameMkLst>
        </pc:graphicFrameChg>
        <pc:picChg chg="del">
          <ac:chgData name="Caloy ." userId="f6ccdeeb1702af8c" providerId="LiveId" clId="{D24F132E-B041-4379-8B9A-E377BFB56BE9}" dt="2022-01-02T15:30:09.393" v="41" actId="478"/>
          <ac:picMkLst>
            <pc:docMk/>
            <pc:sldMk cId="463798150" sldId="397"/>
            <ac:picMk id="9" creationId="{00000000-0000-0000-0000-000000000000}"/>
          </ac:picMkLst>
        </pc:picChg>
      </pc:sldChg>
      <pc:sldChg chg="modSp mod">
        <pc:chgData name="Caloy ." userId="f6ccdeeb1702af8c" providerId="LiveId" clId="{D24F132E-B041-4379-8B9A-E377BFB56BE9}" dt="2022-01-04T12:39:06.576" v="151" actId="12"/>
        <pc:sldMkLst>
          <pc:docMk/>
          <pc:sldMk cId="3913852855" sldId="398"/>
        </pc:sldMkLst>
        <pc:spChg chg="mod">
          <ac:chgData name="Caloy ." userId="f6ccdeeb1702af8c" providerId="LiveId" clId="{D24F132E-B041-4379-8B9A-E377BFB56BE9}" dt="2022-01-04T12:39:06.576" v="151" actId="12"/>
          <ac:spMkLst>
            <pc:docMk/>
            <pc:sldMk cId="3913852855" sldId="398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02.149" v="149" actId="12"/>
        <pc:sldMkLst>
          <pc:docMk/>
          <pc:sldMk cId="1132564283" sldId="399"/>
        </pc:sldMkLst>
        <pc:spChg chg="mod">
          <ac:chgData name="Caloy ." userId="f6ccdeeb1702af8c" providerId="LiveId" clId="{D24F132E-B041-4379-8B9A-E377BFB56BE9}" dt="2022-01-04T12:39:02.149" v="149" actId="12"/>
          <ac:spMkLst>
            <pc:docMk/>
            <pc:sldMk cId="1132564283" sldId="399"/>
            <ac:spMk id="4" creationId="{63EBD96F-2C4B-4FF9-9BEB-041A4156D0EF}"/>
          </ac:spMkLst>
        </pc:spChg>
        <pc:picChg chg="mod">
          <ac:chgData name="Caloy ." userId="f6ccdeeb1702af8c" providerId="LiveId" clId="{D24F132E-B041-4379-8B9A-E377BFB56BE9}" dt="2022-01-04T12:38:59.250" v="148" actId="1076"/>
          <ac:picMkLst>
            <pc:docMk/>
            <pc:sldMk cId="1132564283" sldId="399"/>
            <ac:picMk id="6" creationId="{23C595A2-AD17-4F6C-88C3-19FEA776B4F2}"/>
          </ac:picMkLst>
        </pc:picChg>
      </pc:sldChg>
      <pc:sldChg chg="modSp mod">
        <pc:chgData name="Caloy ." userId="f6ccdeeb1702af8c" providerId="LiveId" clId="{D24F132E-B041-4379-8B9A-E377BFB56BE9}" dt="2022-01-04T12:38:50.815" v="143" actId="12"/>
        <pc:sldMkLst>
          <pc:docMk/>
          <pc:sldMk cId="4280141657" sldId="400"/>
        </pc:sldMkLst>
        <pc:spChg chg="mod">
          <ac:chgData name="Caloy ." userId="f6ccdeeb1702af8c" providerId="LiveId" clId="{D24F132E-B041-4379-8B9A-E377BFB56BE9}" dt="2022-01-04T12:38:50.815" v="143" actId="12"/>
          <ac:spMkLst>
            <pc:docMk/>
            <pc:sldMk cId="4280141657" sldId="400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8:43.666" v="141" actId="12"/>
        <pc:sldMkLst>
          <pc:docMk/>
          <pc:sldMk cId="2495700361" sldId="401"/>
        </pc:sldMkLst>
        <pc:spChg chg="mod">
          <ac:chgData name="Caloy ." userId="f6ccdeeb1702af8c" providerId="LiveId" clId="{D24F132E-B041-4379-8B9A-E377BFB56BE9}" dt="2022-01-04T12:38:43.666" v="141" actId="12"/>
          <ac:spMkLst>
            <pc:docMk/>
            <pc:sldMk cId="2495700361" sldId="401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15.134" v="153" actId="12"/>
        <pc:sldMkLst>
          <pc:docMk/>
          <pc:sldMk cId="1396857400" sldId="403"/>
        </pc:sldMkLst>
        <pc:spChg chg="mod">
          <ac:chgData name="Caloy ." userId="f6ccdeeb1702af8c" providerId="LiveId" clId="{D24F132E-B041-4379-8B9A-E377BFB56BE9}" dt="2022-01-04T12:39:10.925" v="152" actId="20577"/>
          <ac:spMkLst>
            <pc:docMk/>
            <pc:sldMk cId="1396857400" sldId="403"/>
            <ac:spMk id="2" creationId="{0B7AC15B-9D1F-484B-AE94-B54DE08E394A}"/>
          </ac:spMkLst>
        </pc:spChg>
        <pc:spChg chg="mod">
          <ac:chgData name="Caloy ." userId="f6ccdeeb1702af8c" providerId="LiveId" clId="{D24F132E-B041-4379-8B9A-E377BFB56BE9}" dt="2022-01-04T12:39:15.134" v="153" actId="12"/>
          <ac:spMkLst>
            <pc:docMk/>
            <pc:sldMk cId="1396857400" sldId="403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20.986" v="155" actId="12"/>
        <pc:sldMkLst>
          <pc:docMk/>
          <pc:sldMk cId="3754414041" sldId="404"/>
        </pc:sldMkLst>
        <pc:spChg chg="mod">
          <ac:chgData name="Caloy ." userId="f6ccdeeb1702af8c" providerId="LiveId" clId="{D24F132E-B041-4379-8B9A-E377BFB56BE9}" dt="2022-01-04T12:39:17.836" v="154" actId="20577"/>
          <ac:spMkLst>
            <pc:docMk/>
            <pc:sldMk cId="3754414041" sldId="404"/>
            <ac:spMk id="2" creationId="{0B7AC15B-9D1F-484B-AE94-B54DE08E394A}"/>
          </ac:spMkLst>
        </pc:spChg>
        <pc:spChg chg="mod">
          <ac:chgData name="Caloy ." userId="f6ccdeeb1702af8c" providerId="LiveId" clId="{D24F132E-B041-4379-8B9A-E377BFB56BE9}" dt="2022-01-04T12:39:20.986" v="155" actId="12"/>
          <ac:spMkLst>
            <pc:docMk/>
            <pc:sldMk cId="3754414041" sldId="404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26.798" v="157" actId="12"/>
        <pc:sldMkLst>
          <pc:docMk/>
          <pc:sldMk cId="655999338" sldId="405"/>
        </pc:sldMkLst>
        <pc:spChg chg="mod">
          <ac:chgData name="Caloy ." userId="f6ccdeeb1702af8c" providerId="LiveId" clId="{D24F132E-B041-4379-8B9A-E377BFB56BE9}" dt="2022-01-04T12:39:23.332" v="156" actId="20577"/>
          <ac:spMkLst>
            <pc:docMk/>
            <pc:sldMk cId="655999338" sldId="405"/>
            <ac:spMk id="2" creationId="{0B7AC15B-9D1F-484B-AE94-B54DE08E394A}"/>
          </ac:spMkLst>
        </pc:spChg>
        <pc:spChg chg="mod">
          <ac:chgData name="Caloy ." userId="f6ccdeeb1702af8c" providerId="LiveId" clId="{D24F132E-B041-4379-8B9A-E377BFB56BE9}" dt="2022-01-04T12:39:26.798" v="157" actId="12"/>
          <ac:spMkLst>
            <pc:docMk/>
            <pc:sldMk cId="655999338" sldId="405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33.312" v="159" actId="12"/>
        <pc:sldMkLst>
          <pc:docMk/>
          <pc:sldMk cId="3239444828" sldId="406"/>
        </pc:sldMkLst>
        <pc:spChg chg="mod">
          <ac:chgData name="Caloy ." userId="f6ccdeeb1702af8c" providerId="LiveId" clId="{D24F132E-B041-4379-8B9A-E377BFB56BE9}" dt="2022-01-04T12:39:29.880" v="158" actId="20577"/>
          <ac:spMkLst>
            <pc:docMk/>
            <pc:sldMk cId="3239444828" sldId="406"/>
            <ac:spMk id="2" creationId="{0B7AC15B-9D1F-484B-AE94-B54DE08E394A}"/>
          </ac:spMkLst>
        </pc:spChg>
        <pc:spChg chg="mod">
          <ac:chgData name="Caloy ." userId="f6ccdeeb1702af8c" providerId="LiveId" clId="{D24F132E-B041-4379-8B9A-E377BFB56BE9}" dt="2022-01-04T12:39:33.312" v="159" actId="12"/>
          <ac:spMkLst>
            <pc:docMk/>
            <pc:sldMk cId="3239444828" sldId="406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40.391" v="161" actId="12"/>
        <pc:sldMkLst>
          <pc:docMk/>
          <pc:sldMk cId="4242777363" sldId="407"/>
        </pc:sldMkLst>
        <pc:spChg chg="mod">
          <ac:chgData name="Caloy ." userId="f6ccdeeb1702af8c" providerId="LiveId" clId="{D24F132E-B041-4379-8B9A-E377BFB56BE9}" dt="2022-01-04T12:39:40.391" v="161" actId="12"/>
          <ac:spMkLst>
            <pc:docMk/>
            <pc:sldMk cId="4242777363" sldId="407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46.179" v="163" actId="12"/>
        <pc:sldMkLst>
          <pc:docMk/>
          <pc:sldMk cId="3002478081" sldId="408"/>
        </pc:sldMkLst>
        <pc:spChg chg="mod">
          <ac:chgData name="Caloy ." userId="f6ccdeeb1702af8c" providerId="LiveId" clId="{D24F132E-B041-4379-8B9A-E377BFB56BE9}" dt="2022-01-04T12:39:46.179" v="163" actId="12"/>
          <ac:spMkLst>
            <pc:docMk/>
            <pc:sldMk cId="3002478081" sldId="408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9:54.877" v="169" actId="20577"/>
        <pc:sldMkLst>
          <pc:docMk/>
          <pc:sldMk cId="3199694752" sldId="409"/>
        </pc:sldMkLst>
        <pc:spChg chg="mod">
          <ac:chgData name="Caloy ." userId="f6ccdeeb1702af8c" providerId="LiveId" clId="{D24F132E-B041-4379-8B9A-E377BFB56BE9}" dt="2022-01-04T12:39:54.877" v="169" actId="20577"/>
          <ac:spMkLst>
            <pc:docMk/>
            <pc:sldMk cId="3199694752" sldId="409"/>
            <ac:spMk id="4" creationId="{63EBD96F-2C4B-4FF9-9BEB-041A4156D0EF}"/>
          </ac:spMkLst>
        </pc:spChg>
      </pc:sldChg>
      <pc:sldChg chg="modSp mod">
        <pc:chgData name="Caloy ." userId="f6ccdeeb1702af8c" providerId="LiveId" clId="{D24F132E-B041-4379-8B9A-E377BFB56BE9}" dt="2022-01-04T12:38:23.329" v="133" actId="14100"/>
        <pc:sldMkLst>
          <pc:docMk/>
          <pc:sldMk cId="3478979722" sldId="411"/>
        </pc:sldMkLst>
        <pc:spChg chg="mod">
          <ac:chgData name="Caloy ." userId="f6ccdeeb1702af8c" providerId="LiveId" clId="{D24F132E-B041-4379-8B9A-E377BFB56BE9}" dt="2022-01-04T12:38:23.329" v="133" actId="14100"/>
          <ac:spMkLst>
            <pc:docMk/>
            <pc:sldMk cId="3478979722" sldId="411"/>
            <ac:spMk id="2" creationId="{D63C82D7-FD99-4871-9CA7-AE07067A559B}"/>
          </ac:spMkLst>
        </pc:spChg>
        <pc:picChg chg="mod">
          <ac:chgData name="Caloy ." userId="f6ccdeeb1702af8c" providerId="LiveId" clId="{D24F132E-B041-4379-8B9A-E377BFB56BE9}" dt="2022-01-04T12:38:08.592" v="131" actId="1076"/>
          <ac:picMkLst>
            <pc:docMk/>
            <pc:sldMk cId="3478979722" sldId="411"/>
            <ac:picMk id="5" creationId="{0A2D653F-5BBC-42BE-B315-2A2F02D92026}"/>
          </ac:picMkLst>
        </pc:picChg>
      </pc:sldChg>
      <pc:sldChg chg="modSp mod">
        <pc:chgData name="Caloy ." userId="f6ccdeeb1702af8c" providerId="LiveId" clId="{D24F132E-B041-4379-8B9A-E377BFB56BE9}" dt="2022-01-04T12:38:39.021" v="139" actId="1076"/>
        <pc:sldMkLst>
          <pc:docMk/>
          <pc:sldMk cId="3270314065" sldId="412"/>
        </pc:sldMkLst>
        <pc:spChg chg="mod">
          <ac:chgData name="Caloy ." userId="f6ccdeeb1702af8c" providerId="LiveId" clId="{D24F132E-B041-4379-8B9A-E377BFB56BE9}" dt="2022-01-04T12:38:35.813" v="138" actId="15"/>
          <ac:spMkLst>
            <pc:docMk/>
            <pc:sldMk cId="3270314065" sldId="412"/>
            <ac:spMk id="4" creationId="{63EBD96F-2C4B-4FF9-9BEB-041A4156D0EF}"/>
          </ac:spMkLst>
        </pc:spChg>
        <pc:picChg chg="mod">
          <ac:chgData name="Caloy ." userId="f6ccdeeb1702af8c" providerId="LiveId" clId="{D24F132E-B041-4379-8B9A-E377BFB56BE9}" dt="2022-01-04T12:38:39.021" v="139" actId="1076"/>
          <ac:picMkLst>
            <pc:docMk/>
            <pc:sldMk cId="3270314065" sldId="412"/>
            <ac:picMk id="6" creationId="{23C595A2-AD17-4F6C-88C3-19FEA776B4F2}"/>
          </ac:picMkLst>
        </pc:picChg>
      </pc:sldChg>
      <pc:sldChg chg="delSp modSp mod">
        <pc:chgData name="Caloy ." userId="f6ccdeeb1702af8c" providerId="LiveId" clId="{D24F132E-B041-4379-8B9A-E377BFB56BE9}" dt="2022-01-04T12:34:51.701" v="87" actId="14100"/>
        <pc:sldMkLst>
          <pc:docMk/>
          <pc:sldMk cId="401217573" sldId="433"/>
        </pc:sldMkLst>
        <pc:spChg chg="del">
          <ac:chgData name="Caloy ." userId="f6ccdeeb1702af8c" providerId="LiveId" clId="{D24F132E-B041-4379-8B9A-E377BFB56BE9}" dt="2022-01-04T12:34:43.024" v="84" actId="478"/>
          <ac:spMkLst>
            <pc:docMk/>
            <pc:sldMk cId="401217573" sldId="433"/>
            <ac:spMk id="3" creationId="{0B54C0DF-18CE-4C84-92C6-9F07F343C612}"/>
          </ac:spMkLst>
        </pc:spChg>
        <pc:graphicFrameChg chg="mod modGraphic">
          <ac:chgData name="Caloy ." userId="f6ccdeeb1702af8c" providerId="LiveId" clId="{D24F132E-B041-4379-8B9A-E377BFB56BE9}" dt="2022-01-04T12:34:51.701" v="87" actId="14100"/>
          <ac:graphicFrameMkLst>
            <pc:docMk/>
            <pc:sldMk cId="401217573" sldId="433"/>
            <ac:graphicFrameMk id="6" creationId="{8A22AFEE-F41B-4940-83A9-21955092515F}"/>
          </ac:graphicFrameMkLst>
        </pc:graphicFrameChg>
      </pc:sldChg>
      <pc:sldChg chg="modSp mod">
        <pc:chgData name="Caloy ." userId="f6ccdeeb1702af8c" providerId="LiveId" clId="{D24F132E-B041-4379-8B9A-E377BFB56BE9}" dt="2022-01-04T12:35:29.393" v="96" actId="12"/>
        <pc:sldMkLst>
          <pc:docMk/>
          <pc:sldMk cId="2538446165" sldId="435"/>
        </pc:sldMkLst>
        <pc:spChg chg="mod">
          <ac:chgData name="Caloy ." userId="f6ccdeeb1702af8c" providerId="LiveId" clId="{D24F132E-B041-4379-8B9A-E377BFB56BE9}" dt="2022-01-04T12:35:29.393" v="96" actId="12"/>
          <ac:spMkLst>
            <pc:docMk/>
            <pc:sldMk cId="2538446165" sldId="435"/>
            <ac:spMk id="9" creationId="{0D36AEF3-EAC6-4CA6-A79B-9AF0EB0C73D3}"/>
          </ac:spMkLst>
        </pc:spChg>
        <pc:spChg chg="mod">
          <ac:chgData name="Caloy ." userId="f6ccdeeb1702af8c" providerId="LiveId" clId="{D24F132E-B041-4379-8B9A-E377BFB56BE9}" dt="2022-01-04T12:35:24.931" v="95" actId="255"/>
          <ac:spMkLst>
            <pc:docMk/>
            <pc:sldMk cId="2538446165" sldId="435"/>
            <ac:spMk id="13" creationId="{B8E8EAD9-540C-4250-905B-BA78DB050EC3}"/>
          </ac:spMkLst>
        </pc:spChg>
      </pc:sldChg>
      <pc:sldChg chg="modSp mod">
        <pc:chgData name="Caloy ." userId="f6ccdeeb1702af8c" providerId="LiveId" clId="{D24F132E-B041-4379-8B9A-E377BFB56BE9}" dt="2022-01-04T12:35:37.265" v="98" actId="12"/>
        <pc:sldMkLst>
          <pc:docMk/>
          <pc:sldMk cId="2251251477" sldId="436"/>
        </pc:sldMkLst>
        <pc:spChg chg="mod">
          <ac:chgData name="Caloy ." userId="f6ccdeeb1702af8c" providerId="LiveId" clId="{D24F132E-B041-4379-8B9A-E377BFB56BE9}" dt="2022-01-04T12:35:37.265" v="98" actId="12"/>
          <ac:spMkLst>
            <pc:docMk/>
            <pc:sldMk cId="2251251477" sldId="436"/>
            <ac:spMk id="3" creationId="{A847DCAC-8BA0-47B4-8928-B66EDD55361F}"/>
          </ac:spMkLst>
        </pc:spChg>
      </pc:sldChg>
      <pc:sldChg chg="modSp mod">
        <pc:chgData name="Caloy ." userId="f6ccdeeb1702af8c" providerId="LiveId" clId="{D24F132E-B041-4379-8B9A-E377BFB56BE9}" dt="2022-01-04T12:35:44.252" v="100" actId="20577"/>
        <pc:sldMkLst>
          <pc:docMk/>
          <pc:sldMk cId="4047372017" sldId="437"/>
        </pc:sldMkLst>
        <pc:spChg chg="mod">
          <ac:chgData name="Caloy ." userId="f6ccdeeb1702af8c" providerId="LiveId" clId="{D24F132E-B041-4379-8B9A-E377BFB56BE9}" dt="2022-01-04T12:35:44.252" v="100" actId="20577"/>
          <ac:spMkLst>
            <pc:docMk/>
            <pc:sldMk cId="4047372017" sldId="437"/>
            <ac:spMk id="3" creationId="{4DD87629-3CD0-46D0-9FB4-F33F086110AE}"/>
          </ac:spMkLst>
        </pc:spChg>
      </pc:sldChg>
      <pc:sldChg chg="modSp mod">
        <pc:chgData name="Caloy ." userId="f6ccdeeb1702af8c" providerId="LiveId" clId="{D24F132E-B041-4379-8B9A-E377BFB56BE9}" dt="2022-01-04T12:36:02.141" v="105" actId="255"/>
        <pc:sldMkLst>
          <pc:docMk/>
          <pc:sldMk cId="1746623901" sldId="438"/>
        </pc:sldMkLst>
        <pc:spChg chg="mod">
          <ac:chgData name="Caloy ." userId="f6ccdeeb1702af8c" providerId="LiveId" clId="{D24F132E-B041-4379-8B9A-E377BFB56BE9}" dt="2022-01-04T12:36:02.141" v="105" actId="255"/>
          <ac:spMkLst>
            <pc:docMk/>
            <pc:sldMk cId="1746623901" sldId="438"/>
            <ac:spMk id="2" creationId="{34969DF4-084D-45AD-BDBD-C65AF4C0E774}"/>
          </ac:spMkLst>
        </pc:spChg>
        <pc:spChg chg="mod">
          <ac:chgData name="Caloy ." userId="f6ccdeeb1702af8c" providerId="LiveId" clId="{D24F132E-B041-4379-8B9A-E377BFB56BE9}" dt="2022-01-04T12:35:47.598" v="101" actId="20577"/>
          <ac:spMkLst>
            <pc:docMk/>
            <pc:sldMk cId="1746623901" sldId="438"/>
            <ac:spMk id="3" creationId="{23117334-6F8A-40E1-8229-80E37C688499}"/>
          </ac:spMkLst>
        </pc:spChg>
      </pc:sldChg>
      <pc:sldChg chg="modSp mod">
        <pc:chgData name="Caloy ." userId="f6ccdeeb1702af8c" providerId="LiveId" clId="{D24F132E-B041-4379-8B9A-E377BFB56BE9}" dt="2022-01-04T12:36:28.126" v="110" actId="12"/>
        <pc:sldMkLst>
          <pc:docMk/>
          <pc:sldMk cId="728488855" sldId="439"/>
        </pc:sldMkLst>
        <pc:spChg chg="mod">
          <ac:chgData name="Caloy ." userId="f6ccdeeb1702af8c" providerId="LiveId" clId="{D24F132E-B041-4379-8B9A-E377BFB56BE9}" dt="2022-01-04T12:36:24.736" v="109" actId="255"/>
          <ac:spMkLst>
            <pc:docMk/>
            <pc:sldMk cId="728488855" sldId="439"/>
            <ac:spMk id="2" creationId="{79E99344-504B-40B2-A5B5-758E327D721A}"/>
          </ac:spMkLst>
        </pc:spChg>
        <pc:spChg chg="mod">
          <ac:chgData name="Caloy ." userId="f6ccdeeb1702af8c" providerId="LiveId" clId="{D24F132E-B041-4379-8B9A-E377BFB56BE9}" dt="2022-01-04T12:36:28.126" v="110" actId="12"/>
          <ac:spMkLst>
            <pc:docMk/>
            <pc:sldMk cId="728488855" sldId="439"/>
            <ac:spMk id="3" creationId="{C3D2E5FF-F76D-4862-BC2C-D1EDF1301AB0}"/>
          </ac:spMkLst>
        </pc:spChg>
      </pc:sldChg>
      <pc:sldChg chg="modSp mod">
        <pc:chgData name="Caloy ." userId="f6ccdeeb1702af8c" providerId="LiveId" clId="{D24F132E-B041-4379-8B9A-E377BFB56BE9}" dt="2022-01-04T12:36:18.580" v="108" actId="12"/>
        <pc:sldMkLst>
          <pc:docMk/>
          <pc:sldMk cId="887497859" sldId="440"/>
        </pc:sldMkLst>
        <pc:spChg chg="mod">
          <ac:chgData name="Caloy ." userId="f6ccdeeb1702af8c" providerId="LiveId" clId="{D24F132E-B041-4379-8B9A-E377BFB56BE9}" dt="2022-01-04T12:36:15.576" v="107" actId="255"/>
          <ac:spMkLst>
            <pc:docMk/>
            <pc:sldMk cId="887497859" sldId="440"/>
            <ac:spMk id="2" creationId="{79E99344-504B-40B2-A5B5-758E327D721A}"/>
          </ac:spMkLst>
        </pc:spChg>
        <pc:spChg chg="mod">
          <ac:chgData name="Caloy ." userId="f6ccdeeb1702af8c" providerId="LiveId" clId="{D24F132E-B041-4379-8B9A-E377BFB56BE9}" dt="2022-01-04T12:36:18.580" v="108" actId="12"/>
          <ac:spMkLst>
            <pc:docMk/>
            <pc:sldMk cId="887497859" sldId="440"/>
            <ac:spMk id="3" creationId="{C3D2E5FF-F76D-4862-BC2C-D1EDF1301AB0}"/>
          </ac:spMkLst>
        </pc:spChg>
      </pc:sldChg>
      <pc:sldChg chg="modSp mod">
        <pc:chgData name="Caloy ." userId="f6ccdeeb1702af8c" providerId="LiveId" clId="{D24F132E-B041-4379-8B9A-E377BFB56BE9}" dt="2022-01-04T12:36:56.709" v="114" actId="255"/>
        <pc:sldMkLst>
          <pc:docMk/>
          <pc:sldMk cId="1041786328" sldId="441"/>
        </pc:sldMkLst>
        <pc:spChg chg="mod">
          <ac:chgData name="Caloy ." userId="f6ccdeeb1702af8c" providerId="LiveId" clId="{D24F132E-B041-4379-8B9A-E377BFB56BE9}" dt="2022-01-04T12:36:56.709" v="114" actId="255"/>
          <ac:spMkLst>
            <pc:docMk/>
            <pc:sldMk cId="1041786328" sldId="441"/>
            <ac:spMk id="9" creationId="{3BD978A7-5B6A-458E-8701-0314EC1430FC}"/>
          </ac:spMkLst>
        </pc:spChg>
      </pc:sldChg>
      <pc:sldChg chg="addSp delSp modSp add mod">
        <pc:chgData name="Caloy ." userId="f6ccdeeb1702af8c" providerId="LiveId" clId="{D24F132E-B041-4379-8B9A-E377BFB56BE9}" dt="2022-01-04T12:33:38.780" v="80" actId="1076"/>
        <pc:sldMkLst>
          <pc:docMk/>
          <pc:sldMk cId="3226540559" sldId="442"/>
        </pc:sldMkLst>
        <pc:spChg chg="del">
          <ac:chgData name="Caloy ." userId="f6ccdeeb1702af8c" providerId="LiveId" clId="{D24F132E-B041-4379-8B9A-E377BFB56BE9}" dt="2022-01-04T12:33:35.134" v="79" actId="478"/>
          <ac:spMkLst>
            <pc:docMk/>
            <pc:sldMk cId="3226540559" sldId="442"/>
            <ac:spMk id="3" creationId="{0B54C0DF-18CE-4C84-92C6-9F07F343C612}"/>
          </ac:spMkLst>
        </pc:spChg>
        <pc:graphicFrameChg chg="del">
          <ac:chgData name="Caloy ." userId="f6ccdeeb1702af8c" providerId="LiveId" clId="{D24F132E-B041-4379-8B9A-E377BFB56BE9}" dt="2022-01-04T12:33:23.974" v="76" actId="478"/>
          <ac:graphicFrameMkLst>
            <pc:docMk/>
            <pc:sldMk cId="3226540559" sldId="442"/>
            <ac:graphicFrameMk id="6" creationId="{8A22AFEE-F41B-4940-83A9-21955092515F}"/>
          </ac:graphicFrameMkLst>
        </pc:graphicFrameChg>
        <pc:picChg chg="add mod">
          <ac:chgData name="Caloy ." userId="f6ccdeeb1702af8c" providerId="LiveId" clId="{D24F132E-B041-4379-8B9A-E377BFB56BE9}" dt="2022-01-04T12:33:38.780" v="80" actId="1076"/>
          <ac:picMkLst>
            <pc:docMk/>
            <pc:sldMk cId="3226540559" sldId="442"/>
            <ac:picMk id="7" creationId="{C1544BE5-6B7A-468E-AAAD-48D81302F11E}"/>
          </ac:picMkLst>
        </pc:picChg>
      </pc:sldChg>
      <pc:sldMasterChg chg="addSp modSp delSldLayout modSldLayout">
        <pc:chgData name="Caloy ." userId="f6ccdeeb1702af8c" providerId="LiveId" clId="{D24F132E-B041-4379-8B9A-E377BFB56BE9}" dt="2022-01-04T12:34:27.179" v="81"/>
        <pc:sldMasterMkLst>
          <pc:docMk/>
          <pc:sldMasterMk cId="0" sldId="2147483648"/>
        </pc:sldMasterMkLst>
        <pc:spChg chg="add mod">
          <ac:chgData name="Caloy ." userId="f6ccdeeb1702af8c" providerId="LiveId" clId="{D24F132E-B041-4379-8B9A-E377BFB56BE9}" dt="2022-01-04T12:34:27.179" v="81"/>
          <ac:spMkLst>
            <pc:docMk/>
            <pc:sldMasterMk cId="0" sldId="2147483648"/>
            <ac:spMk id="9" creationId="{AC944EE7-CF8B-413A-97A7-5158E9B8CCFC}"/>
          </ac:spMkLst>
        </pc:spChg>
        <pc:spChg chg="add mod">
          <ac:chgData name="Caloy ." userId="f6ccdeeb1702af8c" providerId="LiveId" clId="{D24F132E-B041-4379-8B9A-E377BFB56BE9}" dt="2022-01-04T12:34:27.179" v="81"/>
          <ac:spMkLst>
            <pc:docMk/>
            <pc:sldMasterMk cId="0" sldId="2147483648"/>
            <ac:spMk id="10" creationId="{C344DD03-F79D-4E35-941E-3DCB14CBA6B3}"/>
          </ac:spMkLst>
        </pc:spChg>
        <pc:picChg chg="add mod">
          <ac:chgData name="Caloy ." userId="f6ccdeeb1702af8c" providerId="LiveId" clId="{D24F132E-B041-4379-8B9A-E377BFB56BE9}" dt="2022-01-04T12:34:27.179" v="81"/>
          <ac:picMkLst>
            <pc:docMk/>
            <pc:sldMasterMk cId="0" sldId="2147483648"/>
            <ac:picMk id="8" creationId="{64D2FD54-4504-42B1-9F27-EC4165FCE353}"/>
          </ac:picMkLst>
        </pc:picChg>
        <pc:sldLayoutChg chg="addSp modSp">
          <pc:chgData name="Caloy ." userId="f6ccdeeb1702af8c" providerId="LiveId" clId="{D24F132E-B041-4379-8B9A-E377BFB56BE9}" dt="2022-01-03T15:04:05.551" v="71"/>
          <pc:sldLayoutMkLst>
            <pc:docMk/>
            <pc:sldMasterMk cId="0" sldId="2147483648"/>
            <pc:sldLayoutMk cId="0" sldId="2147483662"/>
          </pc:sldLayoutMkLst>
          <pc:picChg chg="add mod">
            <ac:chgData name="Caloy ." userId="f6ccdeeb1702af8c" providerId="LiveId" clId="{D24F132E-B041-4379-8B9A-E377BFB56BE9}" dt="2022-01-03T15:04:05.551" v="71"/>
            <ac:picMkLst>
              <pc:docMk/>
              <pc:sldMasterMk cId="0" sldId="2147483648"/>
              <pc:sldLayoutMk cId="0" sldId="2147483662"/>
              <ac:picMk id="7" creationId="{E73360BA-0E92-49E7-94E5-9E0FD5E5CF20}"/>
            </ac:picMkLst>
          </pc:picChg>
        </pc:sldLayoutChg>
        <pc:sldLayoutChg chg="addSp modSp">
          <pc:chgData name="Caloy ." userId="f6ccdeeb1702af8c" providerId="LiveId" clId="{D24F132E-B041-4379-8B9A-E377BFB56BE9}" dt="2022-01-03T15:04:22.688" v="74"/>
          <pc:sldLayoutMkLst>
            <pc:docMk/>
            <pc:sldMasterMk cId="0" sldId="2147483648"/>
            <pc:sldLayoutMk cId="0" sldId="2147483663"/>
          </pc:sldLayoutMkLst>
          <pc:picChg chg="add mod">
            <ac:chgData name="Caloy ." userId="f6ccdeeb1702af8c" providerId="LiveId" clId="{D24F132E-B041-4379-8B9A-E377BFB56BE9}" dt="2022-01-03T15:04:22.688" v="74"/>
            <ac:picMkLst>
              <pc:docMk/>
              <pc:sldMasterMk cId="0" sldId="2147483648"/>
              <pc:sldLayoutMk cId="0" sldId="2147483663"/>
              <ac:picMk id="8" creationId="{E4C42ED8-CB78-491E-8F60-7A9A49BE844E}"/>
            </ac:picMkLst>
          </pc:picChg>
        </pc:sldLayoutChg>
        <pc:sldLayoutChg chg="addSp modSp">
          <pc:chgData name="Caloy ." userId="f6ccdeeb1702af8c" providerId="LiveId" clId="{D24F132E-B041-4379-8B9A-E377BFB56BE9}" dt="2022-01-03T15:04:20.290" v="73"/>
          <pc:sldLayoutMkLst>
            <pc:docMk/>
            <pc:sldMasterMk cId="0" sldId="2147483648"/>
            <pc:sldLayoutMk cId="0" sldId="2147483664"/>
          </pc:sldLayoutMkLst>
          <pc:picChg chg="add mod">
            <ac:chgData name="Caloy ." userId="f6ccdeeb1702af8c" providerId="LiveId" clId="{D24F132E-B041-4379-8B9A-E377BFB56BE9}" dt="2022-01-03T15:04:20.290" v="73"/>
            <ac:picMkLst>
              <pc:docMk/>
              <pc:sldMasterMk cId="0" sldId="2147483648"/>
              <pc:sldLayoutMk cId="0" sldId="2147483664"/>
              <ac:picMk id="6" creationId="{1F39417A-06A8-464D-A171-5EBB1316107F}"/>
            </ac:picMkLst>
          </pc:picChg>
        </pc:sldLayoutChg>
        <pc:sldLayoutChg chg="addSp modSp">
          <pc:chgData name="Caloy ." userId="f6ccdeeb1702af8c" providerId="LiveId" clId="{D24F132E-B041-4379-8B9A-E377BFB56BE9}" dt="2022-01-03T15:04:18.364" v="72"/>
          <pc:sldLayoutMkLst>
            <pc:docMk/>
            <pc:sldMasterMk cId="0" sldId="2147483648"/>
            <pc:sldLayoutMk cId="0" sldId="2147483665"/>
          </pc:sldLayoutMkLst>
          <pc:picChg chg="add mod">
            <ac:chgData name="Caloy ." userId="f6ccdeeb1702af8c" providerId="LiveId" clId="{D24F132E-B041-4379-8B9A-E377BFB56BE9}" dt="2022-01-03T15:04:18.364" v="72"/>
            <ac:picMkLst>
              <pc:docMk/>
              <pc:sldMasterMk cId="0" sldId="2147483648"/>
              <pc:sldLayoutMk cId="0" sldId="2147483665"/>
              <ac:picMk id="5" creationId="{AFD15B71-8B8F-4955-BD9B-AACBE22CEDEB}"/>
            </ac:picMkLst>
          </pc:picChg>
        </pc:sldLayoutChg>
        <pc:sldLayoutChg chg="del">
          <pc:chgData name="Caloy ." userId="f6ccdeeb1702af8c" providerId="LiveId" clId="{D24F132E-B041-4379-8B9A-E377BFB56BE9}" dt="2022-01-02T14:58:06.244" v="31" actId="2696"/>
          <pc:sldLayoutMkLst>
            <pc:docMk/>
            <pc:sldMasterMk cId="0" sldId="2147483648"/>
            <pc:sldLayoutMk cId="4168612277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3793F-4E7D-47F9-9C40-53136DFB2094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79A49F-57FF-461E-977A-5F373453A047}">
      <dgm:prSet phldrT="[Text]"/>
      <dgm:spPr/>
      <dgm:t>
        <a:bodyPr/>
        <a:lstStyle/>
        <a:p>
          <a:r>
            <a:rPr lang="en-US" dirty="0"/>
            <a:t>External Software</a:t>
          </a:r>
        </a:p>
      </dgm:t>
    </dgm:pt>
    <dgm:pt modelId="{1672591B-0842-4AFB-9345-9590184874EB}" type="parTrans" cxnId="{524FF1CB-DECE-449F-924C-9EBB4C088887}">
      <dgm:prSet/>
      <dgm:spPr/>
      <dgm:t>
        <a:bodyPr/>
        <a:lstStyle/>
        <a:p>
          <a:endParaRPr lang="en-US"/>
        </a:p>
      </dgm:t>
    </dgm:pt>
    <dgm:pt modelId="{D3DFD356-E68A-49C1-A265-5F9ED1E7FC92}" type="sibTrans" cxnId="{524FF1CB-DECE-449F-924C-9EBB4C088887}">
      <dgm:prSet/>
      <dgm:spPr/>
      <dgm:t>
        <a:bodyPr/>
        <a:lstStyle/>
        <a:p>
          <a:endParaRPr lang="en-US"/>
        </a:p>
      </dgm:t>
    </dgm:pt>
    <dgm:pt modelId="{71D284CE-7F49-4E6B-9F3A-A58107DCE371}">
      <dgm:prSet phldrT="[Text]"/>
      <dgm:spPr/>
      <dgm:t>
        <a:bodyPr/>
        <a:lstStyle/>
        <a:p>
          <a:r>
            <a:rPr lang="en-US" dirty="0"/>
            <a:t>3D Models</a:t>
          </a:r>
        </a:p>
      </dgm:t>
    </dgm:pt>
    <dgm:pt modelId="{6FAECF48-6EA1-42FF-AEC1-DBF6EFC844F3}" type="parTrans" cxnId="{F5A9FEA9-BFC8-4AE4-8AD6-2AF560065182}">
      <dgm:prSet/>
      <dgm:spPr/>
      <dgm:t>
        <a:bodyPr/>
        <a:lstStyle/>
        <a:p>
          <a:endParaRPr lang="en-US"/>
        </a:p>
      </dgm:t>
    </dgm:pt>
    <dgm:pt modelId="{77F995AC-66C4-40C0-8DD4-BB1007EE3A27}" type="sibTrans" cxnId="{F5A9FEA9-BFC8-4AE4-8AD6-2AF560065182}">
      <dgm:prSet/>
      <dgm:spPr/>
      <dgm:t>
        <a:bodyPr/>
        <a:lstStyle/>
        <a:p>
          <a:endParaRPr lang="en-US"/>
        </a:p>
      </dgm:t>
    </dgm:pt>
    <dgm:pt modelId="{67CFF5C1-46C2-4198-8882-C68536D61E05}">
      <dgm:prSet phldrT="[Text]"/>
      <dgm:spPr/>
      <dgm:t>
        <a:bodyPr/>
        <a:lstStyle/>
        <a:p>
          <a:r>
            <a:rPr lang="en-US" dirty="0"/>
            <a:t>Unreal Engine</a:t>
          </a:r>
        </a:p>
      </dgm:t>
    </dgm:pt>
    <dgm:pt modelId="{C1AC5570-6F89-47BA-BCB8-2A94DA0B115C}" type="parTrans" cxnId="{28520ECF-310B-4D0D-B209-1464E4DD9524}">
      <dgm:prSet/>
      <dgm:spPr/>
      <dgm:t>
        <a:bodyPr/>
        <a:lstStyle/>
        <a:p>
          <a:endParaRPr lang="en-US"/>
        </a:p>
      </dgm:t>
    </dgm:pt>
    <dgm:pt modelId="{1898C44D-48ED-4ED6-A8DD-E04D38E198BE}" type="sibTrans" cxnId="{28520ECF-310B-4D0D-B209-1464E4DD9524}">
      <dgm:prSet/>
      <dgm:spPr/>
      <dgm:t>
        <a:bodyPr/>
        <a:lstStyle/>
        <a:p>
          <a:endParaRPr lang="en-US"/>
        </a:p>
      </dgm:t>
    </dgm:pt>
    <dgm:pt modelId="{E6616ACF-569F-4C3B-8258-BDDD15DA6675}">
      <dgm:prSet phldrT="[Text]"/>
      <dgm:spPr/>
      <dgm:t>
        <a:bodyPr/>
        <a:lstStyle/>
        <a:p>
          <a:r>
            <a:rPr lang="en-US" dirty="0"/>
            <a:t>Physics Engine</a:t>
          </a:r>
        </a:p>
      </dgm:t>
    </dgm:pt>
    <dgm:pt modelId="{E398EE47-69B9-4F72-BD16-34521CD7DD3D}" type="parTrans" cxnId="{26739BFE-0949-44D3-8515-32D611634BA3}">
      <dgm:prSet/>
      <dgm:spPr/>
      <dgm:t>
        <a:bodyPr/>
        <a:lstStyle/>
        <a:p>
          <a:endParaRPr lang="en-US"/>
        </a:p>
      </dgm:t>
    </dgm:pt>
    <dgm:pt modelId="{3B1FBA75-4E4E-449A-A178-AC94C00FB8EE}" type="sibTrans" cxnId="{26739BFE-0949-44D3-8515-32D611634BA3}">
      <dgm:prSet/>
      <dgm:spPr/>
      <dgm:t>
        <a:bodyPr/>
        <a:lstStyle/>
        <a:p>
          <a:endParaRPr lang="en-US"/>
        </a:p>
      </dgm:t>
    </dgm:pt>
    <dgm:pt modelId="{BEFBF9B1-9C38-42BD-942E-89949C87EBE3}">
      <dgm:prSet phldrT="[Text]"/>
      <dgm:spPr/>
      <dgm:t>
        <a:bodyPr/>
        <a:lstStyle/>
        <a:p>
          <a:r>
            <a:rPr lang="en-US" dirty="0"/>
            <a:t>Final Product</a:t>
          </a:r>
        </a:p>
      </dgm:t>
    </dgm:pt>
    <dgm:pt modelId="{AE364AA5-9170-4C89-BE71-8AC2715BEEF0}" type="parTrans" cxnId="{B130F8BF-88D5-4BF4-A763-C8C279BB5080}">
      <dgm:prSet/>
      <dgm:spPr/>
      <dgm:t>
        <a:bodyPr/>
        <a:lstStyle/>
        <a:p>
          <a:endParaRPr lang="en-US"/>
        </a:p>
      </dgm:t>
    </dgm:pt>
    <dgm:pt modelId="{B8B26B01-6ACC-4A23-ABFB-2B94AD786E5A}" type="sibTrans" cxnId="{B130F8BF-88D5-4BF4-A763-C8C279BB5080}">
      <dgm:prSet/>
      <dgm:spPr/>
      <dgm:t>
        <a:bodyPr/>
        <a:lstStyle/>
        <a:p>
          <a:endParaRPr lang="en-US"/>
        </a:p>
      </dgm:t>
    </dgm:pt>
    <dgm:pt modelId="{A7CBB80C-0BB6-49CB-9D4F-81B0F492C7EE}">
      <dgm:prSet phldrT="[Text]"/>
      <dgm:spPr/>
      <dgm:t>
        <a:bodyPr/>
        <a:lstStyle/>
        <a:p>
          <a:r>
            <a:rPr lang="en-US" dirty="0"/>
            <a:t>Characters</a:t>
          </a:r>
        </a:p>
      </dgm:t>
    </dgm:pt>
    <dgm:pt modelId="{1E71B194-22C8-427F-BE88-487C9C80145E}" type="parTrans" cxnId="{935C5FD1-0454-416B-93AD-DAB77BECCF77}">
      <dgm:prSet/>
      <dgm:spPr/>
      <dgm:t>
        <a:bodyPr/>
        <a:lstStyle/>
        <a:p>
          <a:endParaRPr lang="en-US"/>
        </a:p>
      </dgm:t>
    </dgm:pt>
    <dgm:pt modelId="{0829AC81-6C81-4B3A-B119-E24382C62A4D}" type="sibTrans" cxnId="{935C5FD1-0454-416B-93AD-DAB77BECCF77}">
      <dgm:prSet/>
      <dgm:spPr/>
      <dgm:t>
        <a:bodyPr/>
        <a:lstStyle/>
        <a:p>
          <a:endParaRPr lang="en-US"/>
        </a:p>
      </dgm:t>
    </dgm:pt>
    <dgm:pt modelId="{6930F291-1C8E-467E-8CD1-4878134E1061}">
      <dgm:prSet phldrT="[Text]"/>
      <dgm:spPr/>
      <dgm:t>
        <a:bodyPr/>
        <a:lstStyle/>
        <a:p>
          <a:r>
            <a:rPr lang="en-US" dirty="0"/>
            <a:t>Textures</a:t>
          </a:r>
        </a:p>
      </dgm:t>
    </dgm:pt>
    <dgm:pt modelId="{01D1DD4F-FB23-4BCB-AC68-1556E8C2E9D7}" type="parTrans" cxnId="{B6B2B7DC-A13D-41B9-BFCB-AAFF1330E55A}">
      <dgm:prSet/>
      <dgm:spPr/>
      <dgm:t>
        <a:bodyPr/>
        <a:lstStyle/>
        <a:p>
          <a:endParaRPr lang="en-US"/>
        </a:p>
      </dgm:t>
    </dgm:pt>
    <dgm:pt modelId="{A8C5DDA3-63BA-4B1A-985C-EFB9AABEFAAC}" type="sibTrans" cxnId="{B6B2B7DC-A13D-41B9-BFCB-AAFF1330E55A}">
      <dgm:prSet/>
      <dgm:spPr/>
      <dgm:t>
        <a:bodyPr/>
        <a:lstStyle/>
        <a:p>
          <a:endParaRPr lang="en-US"/>
        </a:p>
      </dgm:t>
    </dgm:pt>
    <dgm:pt modelId="{F7303AFC-BF88-4812-9B20-2406E016A6EC}">
      <dgm:prSet phldrT="[Text]"/>
      <dgm:spPr/>
      <dgm:t>
        <a:bodyPr/>
        <a:lstStyle/>
        <a:p>
          <a:r>
            <a:rPr lang="en-US" dirty="0"/>
            <a:t>Animations</a:t>
          </a:r>
        </a:p>
      </dgm:t>
    </dgm:pt>
    <dgm:pt modelId="{F2826202-A8DF-44BD-A237-2F0D3A99DC06}" type="parTrans" cxnId="{687E3E59-8A20-4AC8-A2DE-F5CEA34E8D75}">
      <dgm:prSet/>
      <dgm:spPr/>
      <dgm:t>
        <a:bodyPr/>
        <a:lstStyle/>
        <a:p>
          <a:endParaRPr lang="en-US"/>
        </a:p>
      </dgm:t>
    </dgm:pt>
    <dgm:pt modelId="{5724FAB0-D4D2-408B-8FFB-1F8D4817A8DA}" type="sibTrans" cxnId="{687E3E59-8A20-4AC8-A2DE-F5CEA34E8D75}">
      <dgm:prSet/>
      <dgm:spPr/>
      <dgm:t>
        <a:bodyPr/>
        <a:lstStyle/>
        <a:p>
          <a:endParaRPr lang="en-US"/>
        </a:p>
      </dgm:t>
    </dgm:pt>
    <dgm:pt modelId="{A4F147A1-C370-4E60-B6F5-D04B67007F4F}">
      <dgm:prSet phldrT="[Text]"/>
      <dgm:spPr/>
      <dgm:t>
        <a:bodyPr/>
        <a:lstStyle/>
        <a:p>
          <a:r>
            <a:rPr lang="en-US" dirty="0"/>
            <a:t>Audio</a:t>
          </a:r>
        </a:p>
      </dgm:t>
    </dgm:pt>
    <dgm:pt modelId="{3AF01E33-B511-4E81-AE20-D1C28BF43D70}" type="parTrans" cxnId="{0623F2DA-6789-479F-BF87-9A9D4205057F}">
      <dgm:prSet/>
      <dgm:spPr/>
      <dgm:t>
        <a:bodyPr/>
        <a:lstStyle/>
        <a:p>
          <a:endParaRPr lang="en-US"/>
        </a:p>
      </dgm:t>
    </dgm:pt>
    <dgm:pt modelId="{E6C80D8F-9780-47F0-8303-9D3C96B185C4}" type="sibTrans" cxnId="{0623F2DA-6789-479F-BF87-9A9D4205057F}">
      <dgm:prSet/>
      <dgm:spPr/>
      <dgm:t>
        <a:bodyPr/>
        <a:lstStyle/>
        <a:p>
          <a:endParaRPr lang="en-US"/>
        </a:p>
      </dgm:t>
    </dgm:pt>
    <dgm:pt modelId="{3989C973-EC71-47DA-9C0E-3F6450F0460B}">
      <dgm:prSet phldrT="[Text]"/>
      <dgm:spPr/>
      <dgm:t>
        <a:bodyPr/>
        <a:lstStyle/>
        <a:p>
          <a:r>
            <a:rPr lang="en-US" dirty="0"/>
            <a:t>Audio Processing</a:t>
          </a:r>
        </a:p>
      </dgm:t>
    </dgm:pt>
    <dgm:pt modelId="{5231E8A4-25CC-466D-A8D2-86209EF3C247}" type="parTrans" cxnId="{19232AE3-D0B3-43FF-8D54-F53640CC3E13}">
      <dgm:prSet/>
      <dgm:spPr/>
      <dgm:t>
        <a:bodyPr/>
        <a:lstStyle/>
        <a:p>
          <a:endParaRPr lang="en-US"/>
        </a:p>
      </dgm:t>
    </dgm:pt>
    <dgm:pt modelId="{F838CA0A-9FBE-4D13-9DD8-3B9F2016039A}" type="sibTrans" cxnId="{19232AE3-D0B3-43FF-8D54-F53640CC3E13}">
      <dgm:prSet/>
      <dgm:spPr/>
      <dgm:t>
        <a:bodyPr/>
        <a:lstStyle/>
        <a:p>
          <a:endParaRPr lang="en-US"/>
        </a:p>
      </dgm:t>
    </dgm:pt>
    <dgm:pt modelId="{F499A547-4C52-4E28-A4FB-8A88D27B22DA}">
      <dgm:prSet phldrT="[Text]"/>
      <dgm:spPr/>
      <dgm:t>
        <a:bodyPr/>
        <a:lstStyle/>
        <a:p>
          <a:r>
            <a:rPr lang="en-US" dirty="0"/>
            <a:t>Level Design</a:t>
          </a:r>
        </a:p>
      </dgm:t>
    </dgm:pt>
    <dgm:pt modelId="{001F6947-FAFA-4EE8-A797-F35EF9D915AD}" type="parTrans" cxnId="{5730FA93-3A91-4C1C-899E-92E428EDB04E}">
      <dgm:prSet/>
      <dgm:spPr/>
      <dgm:t>
        <a:bodyPr/>
        <a:lstStyle/>
        <a:p>
          <a:endParaRPr lang="en-US"/>
        </a:p>
      </dgm:t>
    </dgm:pt>
    <dgm:pt modelId="{A844CDE8-BF30-4459-BAE1-E4DBA529266F}" type="sibTrans" cxnId="{5730FA93-3A91-4C1C-899E-92E428EDB04E}">
      <dgm:prSet/>
      <dgm:spPr/>
      <dgm:t>
        <a:bodyPr/>
        <a:lstStyle/>
        <a:p>
          <a:endParaRPr lang="en-US"/>
        </a:p>
      </dgm:t>
    </dgm:pt>
    <dgm:pt modelId="{231CAC46-8109-4DE3-90C5-D0EB2A7FD66A}">
      <dgm:prSet phldrT="[Text]"/>
      <dgm:spPr/>
      <dgm:t>
        <a:bodyPr/>
        <a:lstStyle/>
        <a:p>
          <a:r>
            <a:rPr lang="en-US" dirty="0"/>
            <a:t>Blueprint Scripting</a:t>
          </a:r>
        </a:p>
      </dgm:t>
    </dgm:pt>
    <dgm:pt modelId="{8DC0A825-6113-44E7-B777-C267105DB962}" type="parTrans" cxnId="{870046F1-9307-4AA4-91A4-9DA6058899B1}">
      <dgm:prSet/>
      <dgm:spPr/>
      <dgm:t>
        <a:bodyPr/>
        <a:lstStyle/>
        <a:p>
          <a:endParaRPr lang="en-US"/>
        </a:p>
      </dgm:t>
    </dgm:pt>
    <dgm:pt modelId="{23EECC26-E945-4FB3-9492-65F74A18968E}" type="sibTrans" cxnId="{870046F1-9307-4AA4-91A4-9DA6058899B1}">
      <dgm:prSet/>
      <dgm:spPr/>
      <dgm:t>
        <a:bodyPr/>
        <a:lstStyle/>
        <a:p>
          <a:endParaRPr lang="en-US"/>
        </a:p>
      </dgm:t>
    </dgm:pt>
    <dgm:pt modelId="{92EB58DF-0703-43ED-A9B1-66A027B704D3}">
      <dgm:prSet phldrT="[Text]"/>
      <dgm:spPr/>
      <dgm:t>
        <a:bodyPr/>
        <a:lstStyle/>
        <a:p>
          <a:r>
            <a:rPr lang="en-US" dirty="0"/>
            <a:t>Materials</a:t>
          </a:r>
        </a:p>
      </dgm:t>
    </dgm:pt>
    <dgm:pt modelId="{8E602435-067C-4DD5-AC9A-67C7BB9A573A}" type="parTrans" cxnId="{A1DD6968-F721-4FCE-AA5D-F4E9812FCF9F}">
      <dgm:prSet/>
      <dgm:spPr/>
      <dgm:t>
        <a:bodyPr/>
        <a:lstStyle/>
        <a:p>
          <a:endParaRPr lang="en-US"/>
        </a:p>
      </dgm:t>
    </dgm:pt>
    <dgm:pt modelId="{4907D63A-FF98-4154-A4D6-BA9B66193A18}" type="sibTrans" cxnId="{A1DD6968-F721-4FCE-AA5D-F4E9812FCF9F}">
      <dgm:prSet/>
      <dgm:spPr/>
      <dgm:t>
        <a:bodyPr/>
        <a:lstStyle/>
        <a:p>
          <a:endParaRPr lang="en-US"/>
        </a:p>
      </dgm:t>
    </dgm:pt>
    <dgm:pt modelId="{C48FDA31-1E9A-4BA9-8F46-E9683ABAB4AA}">
      <dgm:prSet phldrT="[Text]"/>
      <dgm:spPr/>
      <dgm:t>
        <a:bodyPr/>
        <a:lstStyle/>
        <a:p>
          <a:r>
            <a:rPr lang="en-US" dirty="0"/>
            <a:t>Particle Effects</a:t>
          </a:r>
        </a:p>
      </dgm:t>
    </dgm:pt>
    <dgm:pt modelId="{4DDACEF6-9B4E-4D67-8CCA-8C270EDC6951}" type="parTrans" cxnId="{1D5C48B9-1F2E-4239-88D6-1B02CA55780A}">
      <dgm:prSet/>
      <dgm:spPr/>
      <dgm:t>
        <a:bodyPr/>
        <a:lstStyle/>
        <a:p>
          <a:endParaRPr lang="en-US"/>
        </a:p>
      </dgm:t>
    </dgm:pt>
    <dgm:pt modelId="{BCC776C8-40E7-4542-9BDE-3E6F647C13A0}" type="sibTrans" cxnId="{1D5C48B9-1F2E-4239-88D6-1B02CA55780A}">
      <dgm:prSet/>
      <dgm:spPr/>
      <dgm:t>
        <a:bodyPr/>
        <a:lstStyle/>
        <a:p>
          <a:endParaRPr lang="en-US"/>
        </a:p>
      </dgm:t>
    </dgm:pt>
    <dgm:pt modelId="{0F107D6C-26F5-4B14-AEFF-F2DC7FF0564C}">
      <dgm:prSet phldrT="[Text]"/>
      <dgm:spPr/>
      <dgm:t>
        <a:bodyPr/>
        <a:lstStyle/>
        <a:p>
          <a:r>
            <a:rPr lang="en-US" dirty="0"/>
            <a:t>Cinematic Tools</a:t>
          </a:r>
        </a:p>
      </dgm:t>
    </dgm:pt>
    <dgm:pt modelId="{7CD1C842-5472-47DB-A053-18CAD51B78B2}" type="parTrans" cxnId="{B4AC89A6-16A3-4E70-B80D-375E6BA5B91A}">
      <dgm:prSet/>
      <dgm:spPr/>
      <dgm:t>
        <a:bodyPr/>
        <a:lstStyle/>
        <a:p>
          <a:endParaRPr lang="en-US"/>
        </a:p>
      </dgm:t>
    </dgm:pt>
    <dgm:pt modelId="{080FF572-D1A8-4477-93C9-AA75AFBDFC0C}" type="sibTrans" cxnId="{B4AC89A6-16A3-4E70-B80D-375E6BA5B91A}">
      <dgm:prSet/>
      <dgm:spPr/>
      <dgm:t>
        <a:bodyPr/>
        <a:lstStyle/>
        <a:p>
          <a:endParaRPr lang="en-US"/>
        </a:p>
      </dgm:t>
    </dgm:pt>
    <dgm:pt modelId="{C800A218-5FB8-4339-B51B-83080682B511}">
      <dgm:prSet phldrT="[Text]"/>
      <dgm:spPr/>
      <dgm:t>
        <a:bodyPr/>
        <a:lstStyle/>
        <a:p>
          <a:r>
            <a:rPr lang="en-US" dirty="0"/>
            <a:t>Vector Fields</a:t>
          </a:r>
        </a:p>
      </dgm:t>
    </dgm:pt>
    <dgm:pt modelId="{723DDDE0-99DA-4580-86E6-CCF5917E7E15}" type="parTrans" cxnId="{79F1C39F-233F-42D4-9511-625ADAB70634}">
      <dgm:prSet/>
      <dgm:spPr/>
      <dgm:t>
        <a:bodyPr/>
        <a:lstStyle/>
        <a:p>
          <a:endParaRPr lang="en-US"/>
        </a:p>
      </dgm:t>
    </dgm:pt>
    <dgm:pt modelId="{D3F3BBD7-3F1A-41DE-9836-85E6E6F86CDF}" type="sibTrans" cxnId="{79F1C39F-233F-42D4-9511-625ADAB70634}">
      <dgm:prSet/>
      <dgm:spPr/>
      <dgm:t>
        <a:bodyPr/>
        <a:lstStyle/>
        <a:p>
          <a:endParaRPr lang="en-US"/>
        </a:p>
      </dgm:t>
    </dgm:pt>
    <dgm:pt modelId="{EC8BD373-CA74-4621-AB28-50CEC70AA807}" type="pres">
      <dgm:prSet presAssocID="{4563793F-4E7D-47F9-9C40-53136DFB2094}" presName="Name0" presStyleCnt="0">
        <dgm:presLayoutVars>
          <dgm:dir/>
          <dgm:animLvl val="lvl"/>
          <dgm:resizeHandles val="exact"/>
        </dgm:presLayoutVars>
      </dgm:prSet>
      <dgm:spPr/>
    </dgm:pt>
    <dgm:pt modelId="{2EB9F29B-C4BC-40B8-BC50-73F27859243C}" type="pres">
      <dgm:prSet presAssocID="{BEFBF9B1-9C38-42BD-942E-89949C87EBE3}" presName="boxAndChildren" presStyleCnt="0"/>
      <dgm:spPr/>
    </dgm:pt>
    <dgm:pt modelId="{D111F6CD-A0A7-4FA6-8AD7-65964DBFF79D}" type="pres">
      <dgm:prSet presAssocID="{BEFBF9B1-9C38-42BD-942E-89949C87EBE3}" presName="parentTextBox" presStyleLbl="node1" presStyleIdx="0" presStyleCnt="3" custLinFactNeighborX="-352" custLinFactNeighborY="4337"/>
      <dgm:spPr/>
    </dgm:pt>
    <dgm:pt modelId="{B90A8892-F78D-4376-826E-870A1A2591A6}" type="pres">
      <dgm:prSet presAssocID="{1898C44D-48ED-4ED6-A8DD-E04D38E198BE}" presName="sp" presStyleCnt="0"/>
      <dgm:spPr/>
    </dgm:pt>
    <dgm:pt modelId="{1DFD4161-259C-4657-A0E2-B61E576DE60C}" type="pres">
      <dgm:prSet presAssocID="{67CFF5C1-46C2-4198-8882-C68536D61E05}" presName="arrowAndChildren" presStyleCnt="0"/>
      <dgm:spPr/>
    </dgm:pt>
    <dgm:pt modelId="{FA34B2AA-BB71-431A-9EBE-51B33E0A6765}" type="pres">
      <dgm:prSet presAssocID="{67CFF5C1-46C2-4198-8882-C68536D61E05}" presName="parentTextArrow" presStyleLbl="node1" presStyleIdx="0" presStyleCnt="3"/>
      <dgm:spPr/>
    </dgm:pt>
    <dgm:pt modelId="{C92BCFF4-1EAC-4F03-BAE3-21F42D604934}" type="pres">
      <dgm:prSet presAssocID="{67CFF5C1-46C2-4198-8882-C68536D61E05}" presName="arrow" presStyleLbl="node1" presStyleIdx="1" presStyleCnt="3"/>
      <dgm:spPr/>
    </dgm:pt>
    <dgm:pt modelId="{4B288A42-A187-47DA-839D-396C687C622A}" type="pres">
      <dgm:prSet presAssocID="{67CFF5C1-46C2-4198-8882-C68536D61E05}" presName="descendantArrow" presStyleCnt="0"/>
      <dgm:spPr/>
    </dgm:pt>
    <dgm:pt modelId="{80B97556-ABB1-49D5-98C1-185DB6ED6AC8}" type="pres">
      <dgm:prSet presAssocID="{E6616ACF-569F-4C3B-8258-BDDD15DA6675}" presName="childTextArrow" presStyleLbl="fgAccFollowNode1" presStyleIdx="0" presStyleCnt="13">
        <dgm:presLayoutVars>
          <dgm:bulletEnabled val="1"/>
        </dgm:presLayoutVars>
      </dgm:prSet>
      <dgm:spPr/>
    </dgm:pt>
    <dgm:pt modelId="{CE996BD6-08FA-49D0-8717-837B9DD836F4}" type="pres">
      <dgm:prSet presAssocID="{3989C973-EC71-47DA-9C0E-3F6450F0460B}" presName="childTextArrow" presStyleLbl="fgAccFollowNode1" presStyleIdx="1" presStyleCnt="13">
        <dgm:presLayoutVars>
          <dgm:bulletEnabled val="1"/>
        </dgm:presLayoutVars>
      </dgm:prSet>
      <dgm:spPr/>
    </dgm:pt>
    <dgm:pt modelId="{F2606078-83B9-4504-A716-C062E2F77E1F}" type="pres">
      <dgm:prSet presAssocID="{F499A547-4C52-4E28-A4FB-8A88D27B22DA}" presName="childTextArrow" presStyleLbl="fgAccFollowNode1" presStyleIdx="2" presStyleCnt="13">
        <dgm:presLayoutVars>
          <dgm:bulletEnabled val="1"/>
        </dgm:presLayoutVars>
      </dgm:prSet>
      <dgm:spPr/>
    </dgm:pt>
    <dgm:pt modelId="{A8EF4AF1-40A6-475F-AF99-13155D1D4D3F}" type="pres">
      <dgm:prSet presAssocID="{231CAC46-8109-4DE3-90C5-D0EB2A7FD66A}" presName="childTextArrow" presStyleLbl="fgAccFollowNode1" presStyleIdx="3" presStyleCnt="13">
        <dgm:presLayoutVars>
          <dgm:bulletEnabled val="1"/>
        </dgm:presLayoutVars>
      </dgm:prSet>
      <dgm:spPr/>
    </dgm:pt>
    <dgm:pt modelId="{36C8382B-F603-4B0E-A8B5-78795D1CC228}" type="pres">
      <dgm:prSet presAssocID="{92EB58DF-0703-43ED-A9B1-66A027B704D3}" presName="childTextArrow" presStyleLbl="fgAccFollowNode1" presStyleIdx="4" presStyleCnt="13">
        <dgm:presLayoutVars>
          <dgm:bulletEnabled val="1"/>
        </dgm:presLayoutVars>
      </dgm:prSet>
      <dgm:spPr/>
    </dgm:pt>
    <dgm:pt modelId="{17B4E591-494A-4C03-9E53-7F6F1B939C1C}" type="pres">
      <dgm:prSet presAssocID="{C48FDA31-1E9A-4BA9-8F46-E9683ABAB4AA}" presName="childTextArrow" presStyleLbl="fgAccFollowNode1" presStyleIdx="5" presStyleCnt="13">
        <dgm:presLayoutVars>
          <dgm:bulletEnabled val="1"/>
        </dgm:presLayoutVars>
      </dgm:prSet>
      <dgm:spPr/>
    </dgm:pt>
    <dgm:pt modelId="{2719ABDD-FDBF-463D-863A-1FA56778F4ED}" type="pres">
      <dgm:prSet presAssocID="{0F107D6C-26F5-4B14-AEFF-F2DC7FF0564C}" presName="childTextArrow" presStyleLbl="fgAccFollowNode1" presStyleIdx="6" presStyleCnt="13">
        <dgm:presLayoutVars>
          <dgm:bulletEnabled val="1"/>
        </dgm:presLayoutVars>
      </dgm:prSet>
      <dgm:spPr/>
    </dgm:pt>
    <dgm:pt modelId="{3578DF8F-74EE-4E2F-8606-B5641BAD9C8E}" type="pres">
      <dgm:prSet presAssocID="{D3DFD356-E68A-49C1-A265-5F9ED1E7FC92}" presName="sp" presStyleCnt="0"/>
      <dgm:spPr/>
    </dgm:pt>
    <dgm:pt modelId="{5CA9E0FB-7767-4EBB-B5B3-BD5EEA44B5C1}" type="pres">
      <dgm:prSet presAssocID="{5279A49F-57FF-461E-977A-5F373453A047}" presName="arrowAndChildren" presStyleCnt="0"/>
      <dgm:spPr/>
    </dgm:pt>
    <dgm:pt modelId="{57862FD8-DEF4-41F4-B594-9610177A3FCD}" type="pres">
      <dgm:prSet presAssocID="{5279A49F-57FF-461E-977A-5F373453A047}" presName="parentTextArrow" presStyleLbl="node1" presStyleIdx="1" presStyleCnt="3"/>
      <dgm:spPr/>
    </dgm:pt>
    <dgm:pt modelId="{81B14A50-1E5F-49AC-AFB2-70D75B72CDBF}" type="pres">
      <dgm:prSet presAssocID="{5279A49F-57FF-461E-977A-5F373453A047}" presName="arrow" presStyleLbl="node1" presStyleIdx="2" presStyleCnt="3"/>
      <dgm:spPr/>
    </dgm:pt>
    <dgm:pt modelId="{7925952A-35DE-4CFF-977D-90E8D3F5CE7C}" type="pres">
      <dgm:prSet presAssocID="{5279A49F-57FF-461E-977A-5F373453A047}" presName="descendantArrow" presStyleCnt="0"/>
      <dgm:spPr/>
    </dgm:pt>
    <dgm:pt modelId="{E500EC3E-509C-403E-A2FE-A9A6996AD825}" type="pres">
      <dgm:prSet presAssocID="{71D284CE-7F49-4E6B-9F3A-A58107DCE371}" presName="childTextArrow" presStyleLbl="fgAccFollowNode1" presStyleIdx="7" presStyleCnt="13">
        <dgm:presLayoutVars>
          <dgm:bulletEnabled val="1"/>
        </dgm:presLayoutVars>
      </dgm:prSet>
      <dgm:spPr/>
    </dgm:pt>
    <dgm:pt modelId="{2B285929-5D7B-45B9-9E83-391F4D3301D7}" type="pres">
      <dgm:prSet presAssocID="{A7CBB80C-0BB6-49CB-9D4F-81B0F492C7EE}" presName="childTextArrow" presStyleLbl="fgAccFollowNode1" presStyleIdx="8" presStyleCnt="13">
        <dgm:presLayoutVars>
          <dgm:bulletEnabled val="1"/>
        </dgm:presLayoutVars>
      </dgm:prSet>
      <dgm:spPr/>
    </dgm:pt>
    <dgm:pt modelId="{ABED2802-F3DB-4B1F-85EE-38D1050F25FD}" type="pres">
      <dgm:prSet presAssocID="{6930F291-1C8E-467E-8CD1-4878134E1061}" presName="childTextArrow" presStyleLbl="fgAccFollowNode1" presStyleIdx="9" presStyleCnt="13">
        <dgm:presLayoutVars>
          <dgm:bulletEnabled val="1"/>
        </dgm:presLayoutVars>
      </dgm:prSet>
      <dgm:spPr/>
    </dgm:pt>
    <dgm:pt modelId="{FE42ECEC-A6BB-457D-85BC-B7E935EA8994}" type="pres">
      <dgm:prSet presAssocID="{F7303AFC-BF88-4812-9B20-2406E016A6EC}" presName="childTextArrow" presStyleLbl="fgAccFollowNode1" presStyleIdx="10" presStyleCnt="13">
        <dgm:presLayoutVars>
          <dgm:bulletEnabled val="1"/>
        </dgm:presLayoutVars>
      </dgm:prSet>
      <dgm:spPr/>
    </dgm:pt>
    <dgm:pt modelId="{43E48A0E-3E0E-42E5-A6FD-9DF43E429949}" type="pres">
      <dgm:prSet presAssocID="{A4F147A1-C370-4E60-B6F5-D04B67007F4F}" presName="childTextArrow" presStyleLbl="fgAccFollowNode1" presStyleIdx="11" presStyleCnt="13">
        <dgm:presLayoutVars>
          <dgm:bulletEnabled val="1"/>
        </dgm:presLayoutVars>
      </dgm:prSet>
      <dgm:spPr/>
    </dgm:pt>
    <dgm:pt modelId="{28A5D656-48F2-4068-B299-178142D58409}" type="pres">
      <dgm:prSet presAssocID="{C800A218-5FB8-4339-B51B-83080682B511}" presName="childTextArrow" presStyleLbl="fgAccFollowNode1" presStyleIdx="12" presStyleCnt="13">
        <dgm:presLayoutVars>
          <dgm:bulletEnabled val="1"/>
        </dgm:presLayoutVars>
      </dgm:prSet>
      <dgm:spPr/>
    </dgm:pt>
  </dgm:ptLst>
  <dgm:cxnLst>
    <dgm:cxn modelId="{F61D9703-96E1-4ABF-88C7-E991E28874CA}" type="presOf" srcId="{A7CBB80C-0BB6-49CB-9D4F-81B0F492C7EE}" destId="{2B285929-5D7B-45B9-9E83-391F4D3301D7}" srcOrd="0" destOrd="0" presId="urn:microsoft.com/office/officeart/2005/8/layout/process4"/>
    <dgm:cxn modelId="{0A7AB411-EA86-4ED6-9D48-62A5A9D23D4C}" type="presOf" srcId="{67CFF5C1-46C2-4198-8882-C68536D61E05}" destId="{FA34B2AA-BB71-431A-9EBE-51B33E0A6765}" srcOrd="0" destOrd="0" presId="urn:microsoft.com/office/officeart/2005/8/layout/process4"/>
    <dgm:cxn modelId="{CFB11B1B-928C-4044-811A-701D9BD49CCC}" type="presOf" srcId="{C48FDA31-1E9A-4BA9-8F46-E9683ABAB4AA}" destId="{17B4E591-494A-4C03-9E53-7F6F1B939C1C}" srcOrd="0" destOrd="0" presId="urn:microsoft.com/office/officeart/2005/8/layout/process4"/>
    <dgm:cxn modelId="{56BBBD26-CDDE-45AD-86E1-FC52562FBDBF}" type="presOf" srcId="{6930F291-1C8E-467E-8CD1-4878134E1061}" destId="{ABED2802-F3DB-4B1F-85EE-38D1050F25FD}" srcOrd="0" destOrd="0" presId="urn:microsoft.com/office/officeart/2005/8/layout/process4"/>
    <dgm:cxn modelId="{10C29E30-49E7-4033-A288-9EEB931522E7}" type="presOf" srcId="{5279A49F-57FF-461E-977A-5F373453A047}" destId="{57862FD8-DEF4-41F4-B594-9610177A3FCD}" srcOrd="0" destOrd="0" presId="urn:microsoft.com/office/officeart/2005/8/layout/process4"/>
    <dgm:cxn modelId="{2DB31D35-658B-4509-BA34-F0F949EBA163}" type="presOf" srcId="{67CFF5C1-46C2-4198-8882-C68536D61E05}" destId="{C92BCFF4-1EAC-4F03-BAE3-21F42D604934}" srcOrd="1" destOrd="0" presId="urn:microsoft.com/office/officeart/2005/8/layout/process4"/>
    <dgm:cxn modelId="{09841841-273C-4F74-84EA-52A497594D0D}" type="presOf" srcId="{3989C973-EC71-47DA-9C0E-3F6450F0460B}" destId="{CE996BD6-08FA-49D0-8717-837B9DD836F4}" srcOrd="0" destOrd="0" presId="urn:microsoft.com/office/officeart/2005/8/layout/process4"/>
    <dgm:cxn modelId="{8AFAD442-9C4D-4BE5-914F-75557094BF9A}" type="presOf" srcId="{5279A49F-57FF-461E-977A-5F373453A047}" destId="{81B14A50-1E5F-49AC-AFB2-70D75B72CDBF}" srcOrd="1" destOrd="0" presId="urn:microsoft.com/office/officeart/2005/8/layout/process4"/>
    <dgm:cxn modelId="{97A1DB67-CFDB-4F0D-8E3B-392B1107E59A}" type="presOf" srcId="{E6616ACF-569F-4C3B-8258-BDDD15DA6675}" destId="{80B97556-ABB1-49D5-98C1-185DB6ED6AC8}" srcOrd="0" destOrd="0" presId="urn:microsoft.com/office/officeart/2005/8/layout/process4"/>
    <dgm:cxn modelId="{A1DD6968-F721-4FCE-AA5D-F4E9812FCF9F}" srcId="{67CFF5C1-46C2-4198-8882-C68536D61E05}" destId="{92EB58DF-0703-43ED-A9B1-66A027B704D3}" srcOrd="4" destOrd="0" parTransId="{8E602435-067C-4DD5-AC9A-67C7BB9A573A}" sibTransId="{4907D63A-FF98-4154-A4D6-BA9B66193A18}"/>
    <dgm:cxn modelId="{687E3E59-8A20-4AC8-A2DE-F5CEA34E8D75}" srcId="{5279A49F-57FF-461E-977A-5F373453A047}" destId="{F7303AFC-BF88-4812-9B20-2406E016A6EC}" srcOrd="3" destOrd="0" parTransId="{F2826202-A8DF-44BD-A237-2F0D3A99DC06}" sibTransId="{5724FAB0-D4D2-408B-8FFB-1F8D4817A8DA}"/>
    <dgm:cxn modelId="{97F4BF86-2137-4033-BD59-BB92E0746B46}" type="presOf" srcId="{231CAC46-8109-4DE3-90C5-D0EB2A7FD66A}" destId="{A8EF4AF1-40A6-475F-AF99-13155D1D4D3F}" srcOrd="0" destOrd="0" presId="urn:microsoft.com/office/officeart/2005/8/layout/process4"/>
    <dgm:cxn modelId="{A99A238C-7BC0-403C-8D10-3BAEB95827F7}" type="presOf" srcId="{BEFBF9B1-9C38-42BD-942E-89949C87EBE3}" destId="{D111F6CD-A0A7-4FA6-8AD7-65964DBFF79D}" srcOrd="0" destOrd="0" presId="urn:microsoft.com/office/officeart/2005/8/layout/process4"/>
    <dgm:cxn modelId="{35974B92-0E55-437D-BE04-5B63E1EBB31B}" type="presOf" srcId="{C800A218-5FB8-4339-B51B-83080682B511}" destId="{28A5D656-48F2-4068-B299-178142D58409}" srcOrd="0" destOrd="0" presId="urn:microsoft.com/office/officeart/2005/8/layout/process4"/>
    <dgm:cxn modelId="{5730FA93-3A91-4C1C-899E-92E428EDB04E}" srcId="{67CFF5C1-46C2-4198-8882-C68536D61E05}" destId="{F499A547-4C52-4E28-A4FB-8A88D27B22DA}" srcOrd="2" destOrd="0" parTransId="{001F6947-FAFA-4EE8-A797-F35EF9D915AD}" sibTransId="{A844CDE8-BF30-4459-BAE1-E4DBA529266F}"/>
    <dgm:cxn modelId="{5B3EE496-D95E-4177-AA97-126F00448571}" type="presOf" srcId="{F499A547-4C52-4E28-A4FB-8A88D27B22DA}" destId="{F2606078-83B9-4504-A716-C062E2F77E1F}" srcOrd="0" destOrd="0" presId="urn:microsoft.com/office/officeart/2005/8/layout/process4"/>
    <dgm:cxn modelId="{DE88499F-CC0D-44BF-9DEE-5B3E4731BBCF}" type="presOf" srcId="{4563793F-4E7D-47F9-9C40-53136DFB2094}" destId="{EC8BD373-CA74-4621-AB28-50CEC70AA807}" srcOrd="0" destOrd="0" presId="urn:microsoft.com/office/officeart/2005/8/layout/process4"/>
    <dgm:cxn modelId="{79F1C39F-233F-42D4-9511-625ADAB70634}" srcId="{5279A49F-57FF-461E-977A-5F373453A047}" destId="{C800A218-5FB8-4339-B51B-83080682B511}" srcOrd="5" destOrd="0" parTransId="{723DDDE0-99DA-4580-86E6-CCF5917E7E15}" sibTransId="{D3F3BBD7-3F1A-41DE-9836-85E6E6F86CDF}"/>
    <dgm:cxn modelId="{B4AC89A6-16A3-4E70-B80D-375E6BA5B91A}" srcId="{67CFF5C1-46C2-4198-8882-C68536D61E05}" destId="{0F107D6C-26F5-4B14-AEFF-F2DC7FF0564C}" srcOrd="6" destOrd="0" parTransId="{7CD1C842-5472-47DB-A053-18CAD51B78B2}" sibTransId="{080FF572-D1A8-4477-93C9-AA75AFBDFC0C}"/>
    <dgm:cxn modelId="{F5A9FEA9-BFC8-4AE4-8AD6-2AF560065182}" srcId="{5279A49F-57FF-461E-977A-5F373453A047}" destId="{71D284CE-7F49-4E6B-9F3A-A58107DCE371}" srcOrd="0" destOrd="0" parTransId="{6FAECF48-6EA1-42FF-AEC1-DBF6EFC844F3}" sibTransId="{77F995AC-66C4-40C0-8DD4-BB1007EE3A27}"/>
    <dgm:cxn modelId="{1D5C48B9-1F2E-4239-88D6-1B02CA55780A}" srcId="{67CFF5C1-46C2-4198-8882-C68536D61E05}" destId="{C48FDA31-1E9A-4BA9-8F46-E9683ABAB4AA}" srcOrd="5" destOrd="0" parTransId="{4DDACEF6-9B4E-4D67-8CCA-8C270EDC6951}" sibTransId="{BCC776C8-40E7-4542-9BDE-3E6F647C13A0}"/>
    <dgm:cxn modelId="{BAFB48BF-E17C-4680-AE78-894C8C4A3000}" type="presOf" srcId="{71D284CE-7F49-4E6B-9F3A-A58107DCE371}" destId="{E500EC3E-509C-403E-A2FE-A9A6996AD825}" srcOrd="0" destOrd="0" presId="urn:microsoft.com/office/officeart/2005/8/layout/process4"/>
    <dgm:cxn modelId="{B130F8BF-88D5-4BF4-A763-C8C279BB5080}" srcId="{4563793F-4E7D-47F9-9C40-53136DFB2094}" destId="{BEFBF9B1-9C38-42BD-942E-89949C87EBE3}" srcOrd="2" destOrd="0" parTransId="{AE364AA5-9170-4C89-BE71-8AC2715BEEF0}" sibTransId="{B8B26B01-6ACC-4A23-ABFB-2B94AD786E5A}"/>
    <dgm:cxn modelId="{56AA06C1-88E1-473C-8177-3ABD3E5E73E3}" type="presOf" srcId="{F7303AFC-BF88-4812-9B20-2406E016A6EC}" destId="{FE42ECEC-A6BB-457D-85BC-B7E935EA8994}" srcOrd="0" destOrd="0" presId="urn:microsoft.com/office/officeart/2005/8/layout/process4"/>
    <dgm:cxn modelId="{FBBFEEC4-3FB8-46F9-B346-24B383A08ADF}" type="presOf" srcId="{92EB58DF-0703-43ED-A9B1-66A027B704D3}" destId="{36C8382B-F603-4B0E-A8B5-78795D1CC228}" srcOrd="0" destOrd="0" presId="urn:microsoft.com/office/officeart/2005/8/layout/process4"/>
    <dgm:cxn modelId="{524FF1CB-DECE-449F-924C-9EBB4C088887}" srcId="{4563793F-4E7D-47F9-9C40-53136DFB2094}" destId="{5279A49F-57FF-461E-977A-5F373453A047}" srcOrd="0" destOrd="0" parTransId="{1672591B-0842-4AFB-9345-9590184874EB}" sibTransId="{D3DFD356-E68A-49C1-A265-5F9ED1E7FC92}"/>
    <dgm:cxn modelId="{28520ECF-310B-4D0D-B209-1464E4DD9524}" srcId="{4563793F-4E7D-47F9-9C40-53136DFB2094}" destId="{67CFF5C1-46C2-4198-8882-C68536D61E05}" srcOrd="1" destOrd="0" parTransId="{C1AC5570-6F89-47BA-BCB8-2A94DA0B115C}" sibTransId="{1898C44D-48ED-4ED6-A8DD-E04D38E198BE}"/>
    <dgm:cxn modelId="{935C5FD1-0454-416B-93AD-DAB77BECCF77}" srcId="{5279A49F-57FF-461E-977A-5F373453A047}" destId="{A7CBB80C-0BB6-49CB-9D4F-81B0F492C7EE}" srcOrd="1" destOrd="0" parTransId="{1E71B194-22C8-427F-BE88-487C9C80145E}" sibTransId="{0829AC81-6C81-4B3A-B119-E24382C62A4D}"/>
    <dgm:cxn modelId="{0623F2DA-6789-479F-BF87-9A9D4205057F}" srcId="{5279A49F-57FF-461E-977A-5F373453A047}" destId="{A4F147A1-C370-4E60-B6F5-D04B67007F4F}" srcOrd="4" destOrd="0" parTransId="{3AF01E33-B511-4E81-AE20-D1C28BF43D70}" sibTransId="{E6C80D8F-9780-47F0-8303-9D3C96B185C4}"/>
    <dgm:cxn modelId="{B6B2B7DC-A13D-41B9-BFCB-AAFF1330E55A}" srcId="{5279A49F-57FF-461E-977A-5F373453A047}" destId="{6930F291-1C8E-467E-8CD1-4878134E1061}" srcOrd="2" destOrd="0" parTransId="{01D1DD4F-FB23-4BCB-AC68-1556E8C2E9D7}" sibTransId="{A8C5DDA3-63BA-4B1A-985C-EFB9AABEFAAC}"/>
    <dgm:cxn modelId="{14A07EE2-58B8-4349-803E-F8CF2F7EE1B4}" type="presOf" srcId="{0F107D6C-26F5-4B14-AEFF-F2DC7FF0564C}" destId="{2719ABDD-FDBF-463D-863A-1FA56778F4ED}" srcOrd="0" destOrd="0" presId="urn:microsoft.com/office/officeart/2005/8/layout/process4"/>
    <dgm:cxn modelId="{19232AE3-D0B3-43FF-8D54-F53640CC3E13}" srcId="{67CFF5C1-46C2-4198-8882-C68536D61E05}" destId="{3989C973-EC71-47DA-9C0E-3F6450F0460B}" srcOrd="1" destOrd="0" parTransId="{5231E8A4-25CC-466D-A8D2-86209EF3C247}" sibTransId="{F838CA0A-9FBE-4D13-9DD8-3B9F2016039A}"/>
    <dgm:cxn modelId="{6B0A38ED-46FE-4C5F-90B3-8049B4E9489E}" type="presOf" srcId="{A4F147A1-C370-4E60-B6F5-D04B67007F4F}" destId="{43E48A0E-3E0E-42E5-A6FD-9DF43E429949}" srcOrd="0" destOrd="0" presId="urn:microsoft.com/office/officeart/2005/8/layout/process4"/>
    <dgm:cxn modelId="{870046F1-9307-4AA4-91A4-9DA6058899B1}" srcId="{67CFF5C1-46C2-4198-8882-C68536D61E05}" destId="{231CAC46-8109-4DE3-90C5-D0EB2A7FD66A}" srcOrd="3" destOrd="0" parTransId="{8DC0A825-6113-44E7-B777-C267105DB962}" sibTransId="{23EECC26-E945-4FB3-9492-65F74A18968E}"/>
    <dgm:cxn modelId="{26739BFE-0949-44D3-8515-32D611634BA3}" srcId="{67CFF5C1-46C2-4198-8882-C68536D61E05}" destId="{E6616ACF-569F-4C3B-8258-BDDD15DA6675}" srcOrd="0" destOrd="0" parTransId="{E398EE47-69B9-4F72-BD16-34521CD7DD3D}" sibTransId="{3B1FBA75-4E4E-449A-A178-AC94C00FB8EE}"/>
    <dgm:cxn modelId="{AC959D05-6568-4363-99A3-BFEC2678D30B}" type="presParOf" srcId="{EC8BD373-CA74-4621-AB28-50CEC70AA807}" destId="{2EB9F29B-C4BC-40B8-BC50-73F27859243C}" srcOrd="0" destOrd="0" presId="urn:microsoft.com/office/officeart/2005/8/layout/process4"/>
    <dgm:cxn modelId="{723B8C9D-5CD9-4E28-977F-C7D221D660C6}" type="presParOf" srcId="{2EB9F29B-C4BC-40B8-BC50-73F27859243C}" destId="{D111F6CD-A0A7-4FA6-8AD7-65964DBFF79D}" srcOrd="0" destOrd="0" presId="urn:microsoft.com/office/officeart/2005/8/layout/process4"/>
    <dgm:cxn modelId="{525C7614-EB45-4F25-86DA-26E1E9801856}" type="presParOf" srcId="{EC8BD373-CA74-4621-AB28-50CEC70AA807}" destId="{B90A8892-F78D-4376-826E-870A1A2591A6}" srcOrd="1" destOrd="0" presId="urn:microsoft.com/office/officeart/2005/8/layout/process4"/>
    <dgm:cxn modelId="{7CAA292C-6106-4B7C-8A27-E5F45E0694FC}" type="presParOf" srcId="{EC8BD373-CA74-4621-AB28-50CEC70AA807}" destId="{1DFD4161-259C-4657-A0E2-B61E576DE60C}" srcOrd="2" destOrd="0" presId="urn:microsoft.com/office/officeart/2005/8/layout/process4"/>
    <dgm:cxn modelId="{FDAD7E9C-5673-458B-8A20-9F4B22C31215}" type="presParOf" srcId="{1DFD4161-259C-4657-A0E2-B61E576DE60C}" destId="{FA34B2AA-BB71-431A-9EBE-51B33E0A6765}" srcOrd="0" destOrd="0" presId="urn:microsoft.com/office/officeart/2005/8/layout/process4"/>
    <dgm:cxn modelId="{A3413AF1-B183-4E4B-9FAB-9780EE244D0F}" type="presParOf" srcId="{1DFD4161-259C-4657-A0E2-B61E576DE60C}" destId="{C92BCFF4-1EAC-4F03-BAE3-21F42D604934}" srcOrd="1" destOrd="0" presId="urn:microsoft.com/office/officeart/2005/8/layout/process4"/>
    <dgm:cxn modelId="{96211350-C48B-4CAA-9826-B0D9CCFD68BC}" type="presParOf" srcId="{1DFD4161-259C-4657-A0E2-B61E576DE60C}" destId="{4B288A42-A187-47DA-839D-396C687C622A}" srcOrd="2" destOrd="0" presId="urn:microsoft.com/office/officeart/2005/8/layout/process4"/>
    <dgm:cxn modelId="{44D20F66-7C9A-4D75-AB67-7BC511ECFEAF}" type="presParOf" srcId="{4B288A42-A187-47DA-839D-396C687C622A}" destId="{80B97556-ABB1-49D5-98C1-185DB6ED6AC8}" srcOrd="0" destOrd="0" presId="urn:microsoft.com/office/officeart/2005/8/layout/process4"/>
    <dgm:cxn modelId="{1D76B088-A8E1-4D5D-89CD-FEE68EE05177}" type="presParOf" srcId="{4B288A42-A187-47DA-839D-396C687C622A}" destId="{CE996BD6-08FA-49D0-8717-837B9DD836F4}" srcOrd="1" destOrd="0" presId="urn:microsoft.com/office/officeart/2005/8/layout/process4"/>
    <dgm:cxn modelId="{D8E3015C-64D9-4163-AB31-1FBA349F43DD}" type="presParOf" srcId="{4B288A42-A187-47DA-839D-396C687C622A}" destId="{F2606078-83B9-4504-A716-C062E2F77E1F}" srcOrd="2" destOrd="0" presId="urn:microsoft.com/office/officeart/2005/8/layout/process4"/>
    <dgm:cxn modelId="{9CDCC09A-A4FE-42F4-A3CB-46002C6E00DC}" type="presParOf" srcId="{4B288A42-A187-47DA-839D-396C687C622A}" destId="{A8EF4AF1-40A6-475F-AF99-13155D1D4D3F}" srcOrd="3" destOrd="0" presId="urn:microsoft.com/office/officeart/2005/8/layout/process4"/>
    <dgm:cxn modelId="{8D2B719E-699F-490F-869D-7597CCC12CDB}" type="presParOf" srcId="{4B288A42-A187-47DA-839D-396C687C622A}" destId="{36C8382B-F603-4B0E-A8B5-78795D1CC228}" srcOrd="4" destOrd="0" presId="urn:microsoft.com/office/officeart/2005/8/layout/process4"/>
    <dgm:cxn modelId="{870EF244-5ABE-451E-BD8A-2051689FD5A1}" type="presParOf" srcId="{4B288A42-A187-47DA-839D-396C687C622A}" destId="{17B4E591-494A-4C03-9E53-7F6F1B939C1C}" srcOrd="5" destOrd="0" presId="urn:microsoft.com/office/officeart/2005/8/layout/process4"/>
    <dgm:cxn modelId="{68542270-4BC1-4E5D-B222-2E7396EDA23B}" type="presParOf" srcId="{4B288A42-A187-47DA-839D-396C687C622A}" destId="{2719ABDD-FDBF-463D-863A-1FA56778F4ED}" srcOrd="6" destOrd="0" presId="urn:microsoft.com/office/officeart/2005/8/layout/process4"/>
    <dgm:cxn modelId="{3CCEDB34-83F5-432B-9A88-781FC2776A52}" type="presParOf" srcId="{EC8BD373-CA74-4621-AB28-50CEC70AA807}" destId="{3578DF8F-74EE-4E2F-8606-B5641BAD9C8E}" srcOrd="3" destOrd="0" presId="urn:microsoft.com/office/officeart/2005/8/layout/process4"/>
    <dgm:cxn modelId="{F66E7F6D-0056-4036-8BE1-E90E2FC55FD1}" type="presParOf" srcId="{EC8BD373-CA74-4621-AB28-50CEC70AA807}" destId="{5CA9E0FB-7767-4EBB-B5B3-BD5EEA44B5C1}" srcOrd="4" destOrd="0" presId="urn:microsoft.com/office/officeart/2005/8/layout/process4"/>
    <dgm:cxn modelId="{3ECDC252-A51E-4427-A170-FFE840EDBA7F}" type="presParOf" srcId="{5CA9E0FB-7767-4EBB-B5B3-BD5EEA44B5C1}" destId="{57862FD8-DEF4-41F4-B594-9610177A3FCD}" srcOrd="0" destOrd="0" presId="urn:microsoft.com/office/officeart/2005/8/layout/process4"/>
    <dgm:cxn modelId="{D65F04A5-CA71-473F-8E53-698D88C36A1B}" type="presParOf" srcId="{5CA9E0FB-7767-4EBB-B5B3-BD5EEA44B5C1}" destId="{81B14A50-1E5F-49AC-AFB2-70D75B72CDBF}" srcOrd="1" destOrd="0" presId="urn:microsoft.com/office/officeart/2005/8/layout/process4"/>
    <dgm:cxn modelId="{438005BC-58F6-4C63-8874-BDE35A753663}" type="presParOf" srcId="{5CA9E0FB-7767-4EBB-B5B3-BD5EEA44B5C1}" destId="{7925952A-35DE-4CFF-977D-90E8D3F5CE7C}" srcOrd="2" destOrd="0" presId="urn:microsoft.com/office/officeart/2005/8/layout/process4"/>
    <dgm:cxn modelId="{BFA88D47-8479-41F3-B398-2C2247BD7FA5}" type="presParOf" srcId="{7925952A-35DE-4CFF-977D-90E8D3F5CE7C}" destId="{E500EC3E-509C-403E-A2FE-A9A6996AD825}" srcOrd="0" destOrd="0" presId="urn:microsoft.com/office/officeart/2005/8/layout/process4"/>
    <dgm:cxn modelId="{21B84CF7-9530-4CD9-B4C7-05D9257C70EE}" type="presParOf" srcId="{7925952A-35DE-4CFF-977D-90E8D3F5CE7C}" destId="{2B285929-5D7B-45B9-9E83-391F4D3301D7}" srcOrd="1" destOrd="0" presId="urn:microsoft.com/office/officeart/2005/8/layout/process4"/>
    <dgm:cxn modelId="{76C73E14-8855-4610-8C77-A5BD91FA71A3}" type="presParOf" srcId="{7925952A-35DE-4CFF-977D-90E8D3F5CE7C}" destId="{ABED2802-F3DB-4B1F-85EE-38D1050F25FD}" srcOrd="2" destOrd="0" presId="urn:microsoft.com/office/officeart/2005/8/layout/process4"/>
    <dgm:cxn modelId="{12F2B498-45AF-4851-94CD-406B9CF73052}" type="presParOf" srcId="{7925952A-35DE-4CFF-977D-90E8D3F5CE7C}" destId="{FE42ECEC-A6BB-457D-85BC-B7E935EA8994}" srcOrd="3" destOrd="0" presId="urn:microsoft.com/office/officeart/2005/8/layout/process4"/>
    <dgm:cxn modelId="{0F9405B5-87FF-4731-AC33-B3A5563F3ECF}" type="presParOf" srcId="{7925952A-35DE-4CFF-977D-90E8D3F5CE7C}" destId="{43E48A0E-3E0E-42E5-A6FD-9DF43E429949}" srcOrd="4" destOrd="0" presId="urn:microsoft.com/office/officeart/2005/8/layout/process4"/>
    <dgm:cxn modelId="{ACE0537A-680F-44FF-A8C8-2BE5DE0A499D}" type="presParOf" srcId="{7925952A-35DE-4CFF-977D-90E8D3F5CE7C}" destId="{28A5D656-48F2-4068-B299-178142D58409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1F6CD-A0A7-4FA6-8AD7-65964DBFF79D}">
      <dsp:nvSpPr>
        <dsp:cNvPr id="0" name=""/>
        <dsp:cNvSpPr/>
      </dsp:nvSpPr>
      <dsp:spPr>
        <a:xfrm>
          <a:off x="0" y="2510235"/>
          <a:ext cx="5000935" cy="82372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Final Product</a:t>
          </a:r>
        </a:p>
      </dsp:txBody>
      <dsp:txXfrm>
        <a:off x="0" y="2510235"/>
        <a:ext cx="5000935" cy="823721"/>
      </dsp:txXfrm>
    </dsp:sp>
    <dsp:sp modelId="{C92BCFF4-1EAC-4F03-BAE3-21F42D604934}">
      <dsp:nvSpPr>
        <dsp:cNvPr id="0" name=""/>
        <dsp:cNvSpPr/>
      </dsp:nvSpPr>
      <dsp:spPr>
        <a:xfrm rot="10800000">
          <a:off x="0" y="1255117"/>
          <a:ext cx="5000935" cy="126688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Unreal Engine</a:t>
          </a:r>
        </a:p>
      </dsp:txBody>
      <dsp:txXfrm rot="-10800000">
        <a:off x="0" y="1255117"/>
        <a:ext cx="5000935" cy="444676"/>
      </dsp:txXfrm>
    </dsp:sp>
    <dsp:sp modelId="{80B97556-ABB1-49D5-98C1-185DB6ED6AC8}">
      <dsp:nvSpPr>
        <dsp:cNvPr id="0" name=""/>
        <dsp:cNvSpPr/>
      </dsp:nvSpPr>
      <dsp:spPr>
        <a:xfrm>
          <a:off x="610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Physics Engine</a:t>
          </a:r>
        </a:p>
      </dsp:txBody>
      <dsp:txXfrm>
        <a:off x="610" y="1699793"/>
        <a:ext cx="714244" cy="378798"/>
      </dsp:txXfrm>
    </dsp:sp>
    <dsp:sp modelId="{CE996BD6-08FA-49D0-8717-837B9DD836F4}">
      <dsp:nvSpPr>
        <dsp:cNvPr id="0" name=""/>
        <dsp:cNvSpPr/>
      </dsp:nvSpPr>
      <dsp:spPr>
        <a:xfrm>
          <a:off x="714855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Audio Processing</a:t>
          </a:r>
        </a:p>
      </dsp:txBody>
      <dsp:txXfrm>
        <a:off x="714855" y="1699793"/>
        <a:ext cx="714244" cy="378798"/>
      </dsp:txXfrm>
    </dsp:sp>
    <dsp:sp modelId="{F2606078-83B9-4504-A716-C062E2F77E1F}">
      <dsp:nvSpPr>
        <dsp:cNvPr id="0" name=""/>
        <dsp:cNvSpPr/>
      </dsp:nvSpPr>
      <dsp:spPr>
        <a:xfrm>
          <a:off x="1429100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Level Design</a:t>
          </a:r>
        </a:p>
      </dsp:txBody>
      <dsp:txXfrm>
        <a:off x="1429100" y="1699793"/>
        <a:ext cx="714244" cy="378798"/>
      </dsp:txXfrm>
    </dsp:sp>
    <dsp:sp modelId="{A8EF4AF1-40A6-475F-AF99-13155D1D4D3F}">
      <dsp:nvSpPr>
        <dsp:cNvPr id="0" name=""/>
        <dsp:cNvSpPr/>
      </dsp:nvSpPr>
      <dsp:spPr>
        <a:xfrm>
          <a:off x="2143345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Blueprint Scripting</a:t>
          </a:r>
        </a:p>
      </dsp:txBody>
      <dsp:txXfrm>
        <a:off x="2143345" y="1699793"/>
        <a:ext cx="714244" cy="378798"/>
      </dsp:txXfrm>
    </dsp:sp>
    <dsp:sp modelId="{36C8382B-F603-4B0E-A8B5-78795D1CC228}">
      <dsp:nvSpPr>
        <dsp:cNvPr id="0" name=""/>
        <dsp:cNvSpPr/>
      </dsp:nvSpPr>
      <dsp:spPr>
        <a:xfrm>
          <a:off x="2857589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Materials</a:t>
          </a:r>
        </a:p>
      </dsp:txBody>
      <dsp:txXfrm>
        <a:off x="2857589" y="1699793"/>
        <a:ext cx="714244" cy="378798"/>
      </dsp:txXfrm>
    </dsp:sp>
    <dsp:sp modelId="{17B4E591-494A-4C03-9E53-7F6F1B939C1C}">
      <dsp:nvSpPr>
        <dsp:cNvPr id="0" name=""/>
        <dsp:cNvSpPr/>
      </dsp:nvSpPr>
      <dsp:spPr>
        <a:xfrm>
          <a:off x="3571834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Particle Effects</a:t>
          </a:r>
        </a:p>
      </dsp:txBody>
      <dsp:txXfrm>
        <a:off x="3571834" y="1699793"/>
        <a:ext cx="714244" cy="378798"/>
      </dsp:txXfrm>
    </dsp:sp>
    <dsp:sp modelId="{2719ABDD-FDBF-463D-863A-1FA56778F4ED}">
      <dsp:nvSpPr>
        <dsp:cNvPr id="0" name=""/>
        <dsp:cNvSpPr/>
      </dsp:nvSpPr>
      <dsp:spPr>
        <a:xfrm>
          <a:off x="4286079" y="1699793"/>
          <a:ext cx="714244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Cinematic Tools</a:t>
          </a:r>
        </a:p>
      </dsp:txBody>
      <dsp:txXfrm>
        <a:off x="4286079" y="1699793"/>
        <a:ext cx="714244" cy="378798"/>
      </dsp:txXfrm>
    </dsp:sp>
    <dsp:sp modelId="{81B14A50-1E5F-49AC-AFB2-70D75B72CDBF}">
      <dsp:nvSpPr>
        <dsp:cNvPr id="0" name=""/>
        <dsp:cNvSpPr/>
      </dsp:nvSpPr>
      <dsp:spPr>
        <a:xfrm rot="10800000">
          <a:off x="0" y="589"/>
          <a:ext cx="5000935" cy="126688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External Software</a:t>
          </a:r>
        </a:p>
      </dsp:txBody>
      <dsp:txXfrm rot="-10800000">
        <a:off x="0" y="589"/>
        <a:ext cx="5000935" cy="444676"/>
      </dsp:txXfrm>
    </dsp:sp>
    <dsp:sp modelId="{E500EC3E-509C-403E-A2FE-A9A6996AD825}">
      <dsp:nvSpPr>
        <dsp:cNvPr id="0" name=""/>
        <dsp:cNvSpPr/>
      </dsp:nvSpPr>
      <dsp:spPr>
        <a:xfrm>
          <a:off x="2441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3D Models</a:t>
          </a:r>
        </a:p>
      </dsp:txBody>
      <dsp:txXfrm>
        <a:off x="2441" y="445265"/>
        <a:ext cx="832675" cy="378798"/>
      </dsp:txXfrm>
    </dsp:sp>
    <dsp:sp modelId="{2B285929-5D7B-45B9-9E83-391F4D3301D7}">
      <dsp:nvSpPr>
        <dsp:cNvPr id="0" name=""/>
        <dsp:cNvSpPr/>
      </dsp:nvSpPr>
      <dsp:spPr>
        <a:xfrm>
          <a:off x="835117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Characters</a:t>
          </a:r>
        </a:p>
      </dsp:txBody>
      <dsp:txXfrm>
        <a:off x="835117" y="445265"/>
        <a:ext cx="832675" cy="378798"/>
      </dsp:txXfrm>
    </dsp:sp>
    <dsp:sp modelId="{ABED2802-F3DB-4B1F-85EE-38D1050F25FD}">
      <dsp:nvSpPr>
        <dsp:cNvPr id="0" name=""/>
        <dsp:cNvSpPr/>
      </dsp:nvSpPr>
      <dsp:spPr>
        <a:xfrm>
          <a:off x="1667792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Textures</a:t>
          </a:r>
        </a:p>
      </dsp:txBody>
      <dsp:txXfrm>
        <a:off x="1667792" y="445265"/>
        <a:ext cx="832675" cy="378798"/>
      </dsp:txXfrm>
    </dsp:sp>
    <dsp:sp modelId="{FE42ECEC-A6BB-457D-85BC-B7E935EA8994}">
      <dsp:nvSpPr>
        <dsp:cNvPr id="0" name=""/>
        <dsp:cNvSpPr/>
      </dsp:nvSpPr>
      <dsp:spPr>
        <a:xfrm>
          <a:off x="2500467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Animations</a:t>
          </a:r>
        </a:p>
      </dsp:txBody>
      <dsp:txXfrm>
        <a:off x="2500467" y="445265"/>
        <a:ext cx="832675" cy="378798"/>
      </dsp:txXfrm>
    </dsp:sp>
    <dsp:sp modelId="{43E48A0E-3E0E-42E5-A6FD-9DF43E429949}">
      <dsp:nvSpPr>
        <dsp:cNvPr id="0" name=""/>
        <dsp:cNvSpPr/>
      </dsp:nvSpPr>
      <dsp:spPr>
        <a:xfrm>
          <a:off x="3333142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Audio</a:t>
          </a:r>
        </a:p>
      </dsp:txBody>
      <dsp:txXfrm>
        <a:off x="3333142" y="445265"/>
        <a:ext cx="832675" cy="378798"/>
      </dsp:txXfrm>
    </dsp:sp>
    <dsp:sp modelId="{28A5D656-48F2-4068-B299-178142D58409}">
      <dsp:nvSpPr>
        <dsp:cNvPr id="0" name=""/>
        <dsp:cNvSpPr/>
      </dsp:nvSpPr>
      <dsp:spPr>
        <a:xfrm>
          <a:off x="4165817" y="445265"/>
          <a:ext cx="832675" cy="37879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Vector Fields</a:t>
          </a:r>
        </a:p>
      </dsp:txBody>
      <dsp:txXfrm>
        <a:off x="4165817" y="445265"/>
        <a:ext cx="832675" cy="378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647A5-6E78-4693-9A60-286068D690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0680A-A48A-4D88-B226-305DDD74A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4D1F6-A9A3-4CF1-B68B-68AC48764424}" type="datetimeFigureOut">
              <a:rPr lang="en-GB" smtClean="0"/>
              <a:t>04/01/2022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86442-C2E1-45F0-B3E8-B6454C912D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AFE7A-FF86-4740-A438-DC82A98026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179A8-C6E3-44BB-B51E-5A710F073F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8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91A76-D4A1-46B2-8F98-73DFA31F8EE6}" type="datetimeFigureOut">
              <a:rPr lang="en-GB" smtClean="0"/>
              <a:t>04/01/2022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F85CD-D145-471F-BCCC-AF21072B89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37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6644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 lIns="0" tIns="0" rIns="0" bIns="0"/>
          <a:lstStyle>
            <a:lvl1pPr>
              <a:defRPr sz="3200" b="0" i="0">
                <a:solidFill>
                  <a:srgbClr val="090909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360BA-0E92-49E7-94E5-9E0FD5E5C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909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42ED8-CB78-491E-8F60-7A9A49BE8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909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9417A-06A8-464D-A171-5EBB13161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15B71-8B8F-4955-BD9B-AACBE22CE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775258"/>
            <a:ext cx="7886700" cy="1108869"/>
          </a:xfrm>
        </p:spPr>
        <p:txBody>
          <a:bodyPr>
            <a:noAutofit/>
          </a:bodyPr>
          <a:lstStyle>
            <a:lvl1pPr algn="ctr">
              <a:defRPr kumimoji="0" lang="en-US" sz="225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algn="ctr">
              <a:defRPr kumimoji="0" lang="en-US" sz="225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algn="ctr">
              <a:defRPr kumimoji="0" lang="en-US" sz="225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algn="ctr">
              <a:defRPr kumimoji="0" lang="en-US" sz="225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algn="ctr"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 dirty="0"/>
              <a:t>Subtitle (optional)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44144"/>
            <a:ext cx="7886700" cy="1325563"/>
          </a:xfrm>
        </p:spPr>
        <p:txBody>
          <a:bodyPr anchor="b" anchorCtr="1">
            <a:normAutofit/>
          </a:bodyPr>
          <a:lstStyle>
            <a:lvl1pPr algn="ctr">
              <a:lnSpc>
                <a:spcPct val="100000"/>
              </a:lnSpc>
              <a:defRPr kumimoji="0" lang="en-US" sz="3000" b="1" i="0" u="none" strike="noStrike" cap="all" spc="675" normalizeH="0" baseline="0" dirty="0">
                <a:ln>
                  <a:noFill/>
                </a:ln>
                <a:solidFill>
                  <a:srgbClr val="FFD96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16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48673" y="0"/>
            <a:ext cx="4595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3392296" cy="218276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75" b="1" cap="all" baseline="0"/>
            </a:lvl1pPr>
          </a:lstStyle>
          <a:p>
            <a:r>
              <a:rPr lang="en-US" dirty="0"/>
              <a:t>One Picture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673" y="0"/>
            <a:ext cx="4595327" cy="685800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675"/>
            </a:lvl3pPr>
            <a:lvl4pPr>
              <a:defRPr sz="525"/>
            </a:lvl4pPr>
            <a:lvl5pPr>
              <a:defRPr sz="5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"/>
          <p:cNvSpPr/>
          <p:nvPr userDrawn="1"/>
        </p:nvSpPr>
        <p:spPr>
          <a:xfrm>
            <a:off x="657041" y="2793408"/>
            <a:ext cx="3365097" cy="6368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1759967" y="201541"/>
            <a:ext cx="985023" cy="1341813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29841" y="2971800"/>
            <a:ext cx="3392091" cy="400129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/>
            </a:lvl1pPr>
            <a:lvl2pPr marL="279797" indent="-108347">
              <a:defRPr sz="900"/>
            </a:lvl2pPr>
            <a:lvl3pPr marL="428625" indent="-85725">
              <a:defRPr sz="675"/>
            </a:lvl3pPr>
            <a:lvl4pPr marL="600075" indent="-85725">
              <a:defRPr sz="600"/>
            </a:lvl4pPr>
            <a:lvl5pPr marL="771525" indent="-85725"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449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28650" y="5422649"/>
            <a:ext cx="7886700" cy="693738"/>
          </a:xfrm>
        </p:spPr>
        <p:txBody>
          <a:bodyPr anchor="t" anchorCtr="1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3188" baseline="0" dirty="0" smtClean="0">
                <a:solidFill>
                  <a:schemeClr val="bg2"/>
                </a:solidFill>
                <a:latin typeface="+mj-lt"/>
                <a:sym typeface="Arial"/>
              </a:defRPr>
            </a:lvl1pPr>
          </a:lstStyle>
          <a:p>
            <a:pPr algn="ctr"/>
            <a:endParaRPr lang="en-US" sz="3000" dirty="0">
              <a:solidFill>
                <a:srgbClr val="FFFFFF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28650" y="3547269"/>
            <a:ext cx="7886700" cy="1875380"/>
          </a:xfrm>
        </p:spPr>
        <p:txBody>
          <a:bodyPr anchor="b">
            <a:normAutofit/>
          </a:bodyPr>
          <a:lstStyle>
            <a:lvl1pPr marL="0" indent="0" algn="ctr">
              <a:buNone/>
              <a:defRPr sz="4500" cap="all" baseline="0">
                <a:solidFill>
                  <a:srgbClr val="FFD966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Typ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"/>
          <p:cNvSpPr/>
          <p:nvPr userDrawn="1"/>
        </p:nvSpPr>
        <p:spPr>
          <a:xfrm>
            <a:off x="525066" y="-1"/>
            <a:ext cx="2911922" cy="6858001"/>
          </a:xfrm>
          <a:prstGeom prst="rect">
            <a:avLst/>
          </a:prstGeom>
          <a:solidFill>
            <a:srgbClr val="FFD966">
              <a:alpha val="77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1488515" y="193138"/>
            <a:ext cx="985023" cy="134181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51408" y="2091965"/>
            <a:ext cx="2459236" cy="456751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cap="all" baseline="0"/>
            </a:lvl1pPr>
          </a:lstStyle>
          <a:p>
            <a:r>
              <a:rPr lang="en-US" sz="1350" dirty="0"/>
              <a:t>Important point, approximately one or two sentences. </a:t>
            </a:r>
          </a:p>
        </p:txBody>
      </p:sp>
    </p:spTree>
    <p:extLst>
      <p:ext uri="{BB962C8B-B14F-4D97-AF65-F5344CB8AC3E}">
        <p14:creationId xmlns:p14="http://schemas.microsoft.com/office/powerpoint/2010/main" val="13806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840864" y="0"/>
            <a:ext cx="303135" cy="6857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909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IMAT2103 LECTURE 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FD54-4504-42B1-9F27-EC4165FCE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AC944EE7-CF8B-413A-97A7-5158E9B8CCFC}"/>
              </a:ext>
            </a:extLst>
          </p:cNvPr>
          <p:cNvSpPr/>
          <p:nvPr userDrawn="1"/>
        </p:nvSpPr>
        <p:spPr>
          <a:xfrm>
            <a:off x="617013" y="1074533"/>
            <a:ext cx="7906689" cy="45719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C344DD03-F79D-4E35-941E-3DCB14CBA6B3}"/>
              </a:ext>
            </a:extLst>
          </p:cNvPr>
          <p:cNvSpPr/>
          <p:nvPr userDrawn="1"/>
        </p:nvSpPr>
        <p:spPr>
          <a:xfrm>
            <a:off x="617013" y="6358671"/>
            <a:ext cx="7906689" cy="45719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1" r:id="rId9"/>
    <p:sldLayoutId id="2147483672" r:id="rId10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realengine.com/4.27/en-US/Basics/ContentBrowser" TargetMode="External"/><Relationship Id="rId13" Type="http://schemas.openxmlformats.org/officeDocument/2006/relationships/hyperlink" Target="https://docs.unrealengine.com/4.27/en-US/RenderingAndGraphics/Materials/Editor" TargetMode="External"/><Relationship Id="rId18" Type="http://schemas.openxmlformats.org/officeDocument/2006/relationships/hyperlink" Target="https://docs.unrealengine.com/4.27/en-US/AnimatingObjects/SkeletalMeshAnimation/Persona" TargetMode="External"/><Relationship Id="rId3" Type="http://schemas.openxmlformats.org/officeDocument/2006/relationships/hyperlink" Target="https://docs.unrealengine.com/4.27/en-US/Basics/Actors" TargetMode="External"/><Relationship Id="rId21" Type="http://schemas.openxmlformats.org/officeDocument/2006/relationships/hyperlink" Target="https://docs.unrealengine.com/4.27/en-US/ProgrammingAndScripting/ProgrammingWithCPP" TargetMode="External"/><Relationship Id="rId7" Type="http://schemas.openxmlformats.org/officeDocument/2006/relationships/hyperlink" Target="https://docs.unrealengine.com/4.27/en-US/BuildingWorlds/LevelEditor#details" TargetMode="External"/><Relationship Id="rId12" Type="http://schemas.openxmlformats.org/officeDocument/2006/relationships/hyperlink" Target="https://docs.unrealengine.com/4.27/en-US/RenderingAndGraphics/Materials" TargetMode="External"/><Relationship Id="rId17" Type="http://schemas.openxmlformats.org/officeDocument/2006/relationships/hyperlink" Target="https://docs.unrealengine.com/4.27/en-US/AnimatingObjects/SkeletalMeshAnimation" TargetMode="External"/><Relationship Id="rId2" Type="http://schemas.openxmlformats.org/officeDocument/2006/relationships/hyperlink" Target="https://docs.unrealengine.com/4.27/en-US/ProgrammingAndScripting/Blueprints/UserGuide/Components" TargetMode="External"/><Relationship Id="rId16" Type="http://schemas.openxmlformats.org/officeDocument/2006/relationships/hyperlink" Target="https://docs.unrealengine.com/4.27/en-US/InteractiveExperiences/UMG" TargetMode="External"/><Relationship Id="rId20" Type="http://schemas.openxmlformats.org/officeDocument/2006/relationships/hyperlink" Target="https://docs.unrealengine.com/4.27/en-US/AnimatingObjects/Paper2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realengine.com/4.27/en-US/BuildingWorlds/LevelEditor#worldoutliner" TargetMode="External"/><Relationship Id="rId11" Type="http://schemas.openxmlformats.org/officeDocument/2006/relationships/hyperlink" Target="https://docs.unrealengine.com/4.27/en-US/WorkingWithContent/Types/SkeletalMeshes" TargetMode="External"/><Relationship Id="rId24" Type="http://schemas.openxmlformats.org/officeDocument/2006/relationships/hyperlink" Target="https://docs.unrealengine.com/4.27/en-US/SharingAndReleasing" TargetMode="External"/><Relationship Id="rId5" Type="http://schemas.openxmlformats.org/officeDocument/2006/relationships/hyperlink" Target="https://docs.unrealengine.com/4.27/en-US/ProgrammingAndScripting/Blueprints" TargetMode="External"/><Relationship Id="rId15" Type="http://schemas.openxmlformats.org/officeDocument/2006/relationships/hyperlink" Target="https://docs.unrealengine.com/4.27/en-US/RenderingAndGraphics/ParticleSystems" TargetMode="External"/><Relationship Id="rId23" Type="http://schemas.openxmlformats.org/officeDocument/2006/relationships/hyperlink" Target="https://docs.unrealengine.com/4.27/en-US/InteractiveExperiences/Physics" TargetMode="External"/><Relationship Id="rId10" Type="http://schemas.openxmlformats.org/officeDocument/2006/relationships/hyperlink" Target="https://docs.unrealengine.com/4.27/en-US/Basics/Actors/StaticMeshActor" TargetMode="External"/><Relationship Id="rId19" Type="http://schemas.openxmlformats.org/officeDocument/2006/relationships/hyperlink" Target="https://docs.unrealengine.com/4.27/en-US/AnimatingObjects/SkeletalMeshAnimation/AnimBlueprints" TargetMode="External"/><Relationship Id="rId4" Type="http://schemas.openxmlformats.org/officeDocument/2006/relationships/hyperlink" Target="https://docs.unrealengine.com/4.27/en-US/InteractiveExperiences/Framework/Pawn" TargetMode="External"/><Relationship Id="rId9" Type="http://schemas.openxmlformats.org/officeDocument/2006/relationships/hyperlink" Target="https://docs.unrealengine.com/4.27/en-US/BuildingWorlds/LevelEditor/Viewports" TargetMode="External"/><Relationship Id="rId14" Type="http://schemas.openxmlformats.org/officeDocument/2006/relationships/hyperlink" Target="https://docs.unrealengine.com/4.27/en-US/RenderingAndGraphics/Materials/MaterialInstances" TargetMode="External"/><Relationship Id="rId22" Type="http://schemas.openxmlformats.org/officeDocument/2006/relationships/hyperlink" Target="https://docs.unrealengine.com/4.27/en-US/InteractiveExperiences/Trac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0380" y="0"/>
            <a:ext cx="229362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14800" y="2550781"/>
            <a:ext cx="2661920" cy="38215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98930">
              <a:lnSpc>
                <a:spcPct val="100000"/>
              </a:lnSpc>
              <a:spcBef>
                <a:spcPts val="580"/>
              </a:spcBef>
            </a:pPr>
            <a:r>
              <a:rPr lang="en-US" sz="2000" dirty="0">
                <a:solidFill>
                  <a:srgbClr val="5B6973"/>
                </a:solidFill>
                <a:latin typeface="Calibri"/>
                <a:cs typeface="Calibri"/>
              </a:rPr>
              <a:t>IMAT2103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03DD32-E713-4301-98F7-8670A8DCB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6164580" cy="553998"/>
          </a:xfrm>
        </p:spPr>
        <p:txBody>
          <a:bodyPr/>
          <a:lstStyle/>
          <a:p>
            <a:r>
              <a:rPr lang="en-US" dirty="0"/>
              <a:t>Progressive Game Engines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CB3346-0CB5-4616-9EF4-BA093868538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5410200" cy="553998"/>
          </a:xfrm>
        </p:spPr>
        <p:txBody>
          <a:bodyPr/>
          <a:lstStyle/>
          <a:p>
            <a:r>
              <a:rPr lang="en-US" dirty="0"/>
              <a:t>Introduction to Blueprints</a:t>
            </a:r>
          </a:p>
          <a:p>
            <a:r>
              <a:rPr lang="en-US" dirty="0"/>
              <a:t>Week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3CC8-4CE8-43EC-A16B-4465B677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en-GB" b="0" i="0" dirty="0">
                <a:solidFill>
                  <a:srgbClr val="000000"/>
                </a:solidFill>
                <a:effectLst/>
                <a:latin typeface="Brutal_Regular"/>
              </a:rPr>
              <a:t>Where are My Components?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7629-3CD0-46D0-9FB4-F33F0861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193899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Unity, you add components to a GameObject to give it functionality.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UE4, you add components to Actors.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After you have dropped an Empty Actor in your level, click the Add Component button (in the </a:t>
            </a: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Details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 panel) and choose a component to add.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5953-EA9C-4377-9F97-6713DA8385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092C6-12FD-4B47-9A0F-CD74D9199B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37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9DF4-084D-45AD-BDBD-C65AF4C0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5" y="268223"/>
            <a:ext cx="7073480" cy="1354217"/>
          </a:xfrm>
        </p:spPr>
        <p:txBody>
          <a:bodyPr/>
          <a:lstStyle/>
          <a:p>
            <a:pPr algn="ctr"/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From Unity Prefabs to 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</a:br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UE4 Blueprint Classes</a:t>
            </a:r>
            <a:br>
              <a:rPr lang="en-GB" b="0" i="0" dirty="0">
                <a:solidFill>
                  <a:srgbClr val="000000"/>
                </a:solidFill>
                <a:effectLst/>
                <a:latin typeface="Brutal_Regular"/>
              </a:rPr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7334-6F8A-40E1-8229-80E37C68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4708981"/>
          </a:xfrm>
        </p:spPr>
        <p:txBody>
          <a:bodyPr/>
          <a:lstStyle/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Unity's workflow is based on prefabs. </a:t>
            </a:r>
          </a:p>
          <a:p>
            <a:pPr algn="l"/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Unity you build a set of GameObjects with components, then create a prefab from them.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You can then place instances of the prefab in your world, or instantiate them at runtime.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UE4's corresponding workflow is based on Blueprint Classes. </a:t>
            </a:r>
          </a:p>
          <a:p>
            <a:pPr algn="l"/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UE4, you build an Actor with components, select it, and click the </a:t>
            </a: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Blueprint / Add Script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 button (in the </a:t>
            </a: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Details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 panel). 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OpenSans_Regular"/>
              </a:rPr>
              <a:t>C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hoose a place to save your Blueprint Class, and click </a:t>
            </a: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Create Blueprint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 to save your new Blueprint Class!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FD25-FCA4-41F7-9692-26B7A7EC70A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1F37-062C-4122-ADFA-171ABE5ACF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2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9344-504B-40B2-A5B5-758E327D7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4" y="268223"/>
            <a:ext cx="7073481" cy="1292662"/>
          </a:xfrm>
        </p:spPr>
        <p:txBody>
          <a:bodyPr/>
          <a:lstStyle/>
          <a:p>
            <a:pPr algn="ctr"/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Where are Script Component and </a:t>
            </a:r>
            <a:r>
              <a:rPr lang="en-GB" sz="2800" b="0" i="0" dirty="0" err="1">
                <a:solidFill>
                  <a:srgbClr val="000000"/>
                </a:solidFill>
                <a:effectLst/>
                <a:latin typeface="Brutal_Regular"/>
              </a:rPr>
              <a:t>MonoBehaviour</a:t>
            </a:r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?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</a:b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E5FF-F76D-4862-BC2C-D1EDF1301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4" y="1295400"/>
            <a:ext cx="7906689" cy="30469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Unity3D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: you have Script Components that you drop on GameObjects to add C# scripting.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You create a class that inherits from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Sans_Regular"/>
              </a:rPr>
              <a:t>MonoBehaviour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 to define what that component does.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OpenSans_Regular"/>
              </a:rPr>
              <a:t>W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hen creating a new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Sans_Regular"/>
              </a:rPr>
              <a:t>MonoBehaviour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, you will be given a skeleton class file with a Start() function and an Update() function.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45051-E283-406C-97DD-C20347EF2A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CE051-0323-4975-8F5E-C19732836D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9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9344-504B-40B2-A5B5-758E327D7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1292662"/>
          </a:xfrm>
        </p:spPr>
        <p:txBody>
          <a:bodyPr/>
          <a:lstStyle/>
          <a:p>
            <a:pPr algn="ctr"/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Where are Script Component and </a:t>
            </a:r>
            <a:r>
              <a:rPr lang="en-GB" sz="2800" b="0" i="0" dirty="0" err="1">
                <a:solidFill>
                  <a:srgbClr val="000000"/>
                </a:solidFill>
                <a:effectLst/>
                <a:latin typeface="Brutal_Regular"/>
              </a:rPr>
              <a:t>MonoBehaviour</a:t>
            </a:r>
            <a: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  <a:t>?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Brutal_Regular"/>
              </a:rPr>
            </a:b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E5FF-F76D-4862-BC2C-D1EDF1301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4" y="1295400"/>
            <a:ext cx="7906689" cy="332398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OpenSans_Regular"/>
              </a:rPr>
              <a:t>UE4</a:t>
            </a:r>
            <a:r>
              <a:rPr lang="en-GB" dirty="0">
                <a:solidFill>
                  <a:srgbClr val="000000"/>
                </a:solidFill>
                <a:latin typeface="OpenSans_Regular"/>
              </a:rPr>
              <a:t>: 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create whole new Component classes of your own and drop those onto any Actor. </a:t>
            </a: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You can create Component classes using either Blueprint Scripting or C++.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You will also be given a skeleton class with 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Sans_Regular"/>
              </a:rPr>
              <a:t>InitializeComponent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() function and 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Sans_Regular"/>
              </a:rPr>
              <a:t>TickComponent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() function, which perform functions similar to Start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If you create a Blueprint Script Component you will be given these same functions as visual nodes: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45051-E283-406C-97DD-C20347EF2A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CE051-0323-4975-8F5E-C19732836D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C448A-2FA4-4278-8E93-36D6EEAA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00" y="3810000"/>
            <a:ext cx="2175795" cy="24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7D0269C-BC61-4D64-BBD4-0987DA95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Unity3D vs. </a:t>
            </a:r>
            <a:r>
              <a:rPr lang="en-US"/>
              <a:t>UE4</a:t>
            </a:r>
            <a:endParaRPr lang="en-GB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D978A7-5B6A-458E-8701-0314EC1430F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76200" y="1471642"/>
            <a:ext cx="4191000" cy="4524315"/>
          </a:xfr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600" dirty="0"/>
              <a:t>using </a:t>
            </a:r>
            <a:r>
              <a:rPr lang="en-US" altLang="en-US" sz="1600" dirty="0" err="1"/>
              <a:t>UnityEngine</a:t>
            </a:r>
            <a:r>
              <a:rPr lang="en-US" altLang="en-US" sz="1600" dirty="0"/>
              <a:t>;</a:t>
            </a:r>
          </a:p>
          <a:p>
            <a:pPr lvl="0"/>
            <a:r>
              <a:rPr lang="en-US" altLang="en-US" sz="1600" dirty="0"/>
              <a:t>using </a:t>
            </a:r>
            <a:r>
              <a:rPr lang="en-US" altLang="en-US" sz="1600" dirty="0" err="1"/>
              <a:t>System.Collections</a:t>
            </a:r>
            <a:r>
              <a:rPr lang="en-US" altLang="en-US" sz="1600" dirty="0"/>
              <a:t>; </a:t>
            </a:r>
          </a:p>
          <a:p>
            <a:pPr lvl="0"/>
            <a:endParaRPr lang="en-US" altLang="en-US" sz="1600" dirty="0"/>
          </a:p>
          <a:p>
            <a:pPr lvl="0"/>
            <a:r>
              <a:rPr lang="en-US" altLang="en-US" sz="1600" dirty="0"/>
              <a:t>public class </a:t>
            </a:r>
            <a:r>
              <a:rPr lang="en-US" altLang="en-US" sz="1600" dirty="0" err="1"/>
              <a:t>MyComponent</a:t>
            </a:r>
            <a:r>
              <a:rPr lang="en-US" altLang="en-US" sz="1600" dirty="0"/>
              <a:t> : </a:t>
            </a:r>
            <a:r>
              <a:rPr lang="en-US" altLang="en-US" sz="1600" dirty="0" err="1"/>
              <a:t>MonoBehaviour</a:t>
            </a:r>
            <a:r>
              <a:rPr lang="en-US" altLang="en-US" sz="1600" dirty="0"/>
              <a:t> { </a:t>
            </a:r>
          </a:p>
          <a:p>
            <a:pPr lvl="0"/>
            <a:r>
              <a:rPr lang="en-US" altLang="en-US" sz="1600" dirty="0"/>
              <a:t>   int Count; // Use this for initialization.</a:t>
            </a:r>
          </a:p>
          <a:p>
            <a:pPr lvl="0"/>
            <a:endParaRPr lang="en-US" altLang="en-US" sz="1600" dirty="0"/>
          </a:p>
          <a:p>
            <a:pPr lvl="0"/>
            <a:r>
              <a:rPr lang="en-US" altLang="en-US" sz="1600" dirty="0"/>
              <a:t> void Start () </a:t>
            </a:r>
          </a:p>
          <a:p>
            <a:pPr lvl="0"/>
            <a:r>
              <a:rPr lang="en-US" altLang="en-US" sz="1600" dirty="0"/>
              <a:t> {</a:t>
            </a:r>
          </a:p>
          <a:p>
            <a:pPr lvl="0"/>
            <a:r>
              <a:rPr lang="en-US" altLang="en-US" sz="1600" dirty="0"/>
              <a:t>      Count = 0;</a:t>
            </a:r>
          </a:p>
          <a:p>
            <a:pPr lvl="0"/>
            <a:r>
              <a:rPr lang="en-US" altLang="en-US" sz="1600" dirty="0"/>
              <a:t> }</a:t>
            </a:r>
          </a:p>
          <a:p>
            <a:pPr lvl="0"/>
            <a:endParaRPr lang="en-US" altLang="en-US" sz="1600" dirty="0"/>
          </a:p>
          <a:p>
            <a:pPr lvl="0"/>
            <a:r>
              <a:rPr lang="en-US" altLang="en-US" sz="1600" dirty="0"/>
              <a:t>   // Update is called once per frame. </a:t>
            </a:r>
          </a:p>
          <a:p>
            <a:pPr lvl="0"/>
            <a:r>
              <a:rPr lang="en-US" altLang="en-US" sz="1600" dirty="0"/>
              <a:t>   void Update () </a:t>
            </a:r>
          </a:p>
          <a:p>
            <a:pPr lvl="0"/>
            <a:r>
              <a:rPr lang="en-US" altLang="en-US" sz="1600" dirty="0"/>
              <a:t>  {</a:t>
            </a:r>
          </a:p>
          <a:p>
            <a:pPr lvl="0"/>
            <a:r>
              <a:rPr lang="en-US" altLang="en-US" sz="1600" dirty="0"/>
              <a:t>       Count = Count + 1;</a:t>
            </a:r>
          </a:p>
          <a:p>
            <a:pPr lvl="0"/>
            <a:r>
              <a:rPr lang="en-US" altLang="en-US" sz="1600" dirty="0"/>
              <a:t>       </a:t>
            </a:r>
            <a:r>
              <a:rPr lang="en-US" altLang="en-US" sz="1600" dirty="0" err="1"/>
              <a:t>Debug.Log</a:t>
            </a:r>
            <a:r>
              <a:rPr lang="en-US" altLang="en-US" sz="1600" dirty="0"/>
              <a:t>(Count);</a:t>
            </a:r>
          </a:p>
          <a:p>
            <a:pPr lvl="0"/>
            <a:r>
              <a:rPr lang="en-US" altLang="en-US" sz="1600" dirty="0"/>
              <a:t>   }</a:t>
            </a:r>
          </a:p>
          <a:p>
            <a:pPr lvl="0"/>
            <a:r>
              <a:rPr lang="en-US" altLang="en-US" sz="1600" dirty="0"/>
              <a:t>}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6FBA3-0977-45D2-A69E-441CE872F5B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83C7-086E-4D1E-A30C-C45FAE1ACF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4A8704E3-19E6-4B44-8B04-0152B7F131E0}"/>
              </a:ext>
            </a:extLst>
          </p:cNvPr>
          <p:cNvPicPr>
            <a:picLocks noGrp="1" noChangeAspect="1" noChangeArrowheads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10" y="2378250"/>
            <a:ext cx="3978275" cy="2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8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201-71A1-4E7D-AB06-4AAACB653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9577E9-A73B-42F4-887E-DE94A23807B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j-lt"/>
              </a:rPr>
              <a:t>The BLUEPRINT EDITOR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745ED5-7531-4A87-AC5A-DC07884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What is Blueprint?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5C32-5AAC-45D3-8209-DE7CC5D67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1549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Blueprint</a:t>
            </a:r>
            <a:r>
              <a:rPr lang="en-US" sz="1800" dirty="0"/>
              <a:t> is a visual scripting language created by Epic Games for Unreal Engine 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is used within the Unreal Editor to create new classes and gameplay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script in Blueprint is represented by graphs of nodes connected by wires that define the flow of execution.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word “Blueprint” is also used to refer to a game object created using Blueprint.</a:t>
            </a:r>
            <a:endParaRPr lang="pt-BR" sz="1800" dirty="0"/>
          </a:p>
          <a:p>
            <a:endParaRPr lang="en-GB" dirty="0"/>
          </a:p>
        </p:txBody>
      </p:sp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FC481DF7-6656-4E52-90B0-E17DEE14AE2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49" y="2286000"/>
            <a:ext cx="3978275" cy="2453812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5D682E-2F2D-438D-AB80-A76C71853E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5A1FDF6-9060-4ADF-BBB6-5C5653500DE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171821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02F8-F6C5-479C-B6E1-AC4FC306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574040"/>
          </a:xfrm>
        </p:spPr>
        <p:txBody>
          <a:bodyPr/>
          <a:lstStyle/>
          <a:p>
            <a:pPr algn="ctr"/>
            <a:r>
              <a:rPr lang="en-GB" dirty="0"/>
              <a:t>Major Blueprint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2C31-421D-41C8-816B-73A80186A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975"/>
            <a:ext cx="3978275" cy="553998"/>
          </a:xfrm>
        </p:spPr>
        <p:txBody>
          <a:bodyPr/>
          <a:lstStyle/>
          <a:p>
            <a:r>
              <a:rPr lang="en-US" b="1" u="sng" dirty="0"/>
              <a:t>Level Blueprint</a:t>
            </a:r>
          </a:p>
          <a:p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03154AE-4122-441E-B034-3203A616857B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8525" y="1577975"/>
            <a:ext cx="3978275" cy="3600986"/>
          </a:xfrm>
        </p:spPr>
        <p:txBody>
          <a:bodyPr/>
          <a:lstStyle/>
          <a:p>
            <a:r>
              <a:rPr lang="en-US" b="1" u="sng" dirty="0"/>
              <a:t>Blueprint Class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 class is the definition of data and behavior that will be used by a particular type of object.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 Blueprint class can be based on a C++ class or on another Blueprint class.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 Blueprint class is used to create interactive objects for the game and can be reused in any Level.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954BC-C21F-419A-B201-A920B28EEF0D}"/>
              </a:ext>
            </a:extLst>
          </p:cNvPr>
          <p:cNvSpPr txBox="1"/>
          <p:nvPr/>
        </p:nvSpPr>
        <p:spPr>
          <a:xfrm>
            <a:off x="304800" y="2057400"/>
            <a:ext cx="4267200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</a:t>
            </a:r>
            <a:r>
              <a:rPr lang="en-US" sz="1800" b="1" dirty="0"/>
              <a:t>Level Blueprint</a:t>
            </a:r>
            <a:r>
              <a:rPr lang="en-US" sz="1800" dirty="0"/>
              <a:t> is used to define specific events and actions in a Level.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A Level Blueprint can be used to interact with Blueprint Actor classes and to manage some systems, such as cinematics and Level streaming.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A3463C-D2F1-45B5-B300-B03BE5A846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17</a:t>
            </a:fld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2BC4CB7-0543-48A1-955D-008A063EE4B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209468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201-71A1-4E7D-AB06-4AAACB653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9577E9-A73B-42F4-887E-DE94A23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j-lt"/>
              </a:rPr>
              <a:t>Object, Actor, and actor Component Classes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83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B88E2-ADFE-43A0-A915-6D870385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155C2-A406-4F81-856E-04F69F9B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2492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When creating a new Blueprint class, you must define the </a:t>
            </a:r>
            <a:r>
              <a:rPr lang="en-US" sz="1800" b="1" dirty="0"/>
              <a:t>parent class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variables and actions of the parent class will be part of the new class, which is known as a </a:t>
            </a:r>
            <a:r>
              <a:rPr lang="en-US" sz="1800" b="1" dirty="0"/>
              <a:t>child class</a:t>
            </a:r>
            <a:r>
              <a:rPr lang="en-US" sz="1800" dirty="0"/>
              <a:t> or </a:t>
            </a:r>
            <a:r>
              <a:rPr lang="en-US" sz="1800" b="1" dirty="0"/>
              <a:t>subclass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concept is called </a:t>
            </a:r>
            <a:r>
              <a:rPr lang="en-US" sz="1800" b="1" dirty="0"/>
              <a:t>inheritance</a:t>
            </a:r>
            <a:r>
              <a:rPr lang="en-US" sz="1800" dirty="0"/>
              <a:t>.</a:t>
            </a:r>
          </a:p>
          <a:p>
            <a:r>
              <a:rPr lang="en-US" sz="1800" dirty="0"/>
              <a:t> 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E4840-6382-4CEA-A66D-CC0DAEE345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CB11F-D805-4488-92C1-13C7E18409F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04359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DEBF21-4F49-43DC-AC4A-96EC88F0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DCCB8-F43D-4DAC-8898-6CA20A513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/>
          <a:lstStyle/>
          <a:p>
            <a:r>
              <a:rPr lang="en-US" dirty="0"/>
              <a:t>By the end of this lecture, you will be able to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Blueprint classes in the Editor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Differentiate between Level Blueprints and Blueprint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Place nodes in the Event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 the basic concept of parent-child inheritance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 the execution flow of a Blueprint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variables using the correct type for each situation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expressions using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 when to use functions, custom events, or macros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some basic nodes that control the program flow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F8136A4-BB37-44D3-A5C2-E3821AD0F5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1E4A963-760A-442B-8A95-B37268E8C0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B88E2-ADFE-43A0-A915-6D870385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8223"/>
            <a:ext cx="7082535" cy="984885"/>
          </a:xfrm>
        </p:spPr>
        <p:txBody>
          <a:bodyPr/>
          <a:lstStyle/>
          <a:p>
            <a:pPr algn="ctr"/>
            <a:r>
              <a:rPr lang="en-US" dirty="0"/>
              <a:t>Objects, Actors and the Actor Component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155C2-A406-4F81-856E-04F69F9B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47800"/>
            <a:ext cx="7905750" cy="30469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Object</a:t>
            </a:r>
            <a:r>
              <a:rPr lang="en-US" dirty="0"/>
              <a:t>: The base class for objects in Unreal Engine. All other classes are subclasses of the Object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Actor: The base class used for objects that can be placed or spawned into a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Actor Component: The base class for components that define reusable behavior that can be added to Actors.</a:t>
            </a:r>
          </a:p>
          <a:p>
            <a:endParaRPr lang="en-US" dirty="0"/>
          </a:p>
          <a:p>
            <a:r>
              <a:rPr lang="en-US" dirty="0"/>
              <a:t>Therefore, every Actor is an Object, but not all Objects are Actors. </a:t>
            </a:r>
          </a:p>
          <a:p>
            <a:endParaRPr lang="en-US" dirty="0"/>
          </a:p>
          <a:p>
            <a:r>
              <a:rPr lang="en-US" dirty="0"/>
              <a:t>For example, an Actor Component is an Object, but it is not an Actor.</a:t>
            </a:r>
          </a:p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E88F6-F7B0-435D-93C4-004DEA715D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20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EC3DC99-4452-4FC0-974B-9AB75A035E7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407347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9938-B2FE-4F1E-AF66-176B1909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1107996"/>
          </a:xfrm>
        </p:spPr>
        <p:txBody>
          <a:bodyPr/>
          <a:lstStyle/>
          <a:p>
            <a:pPr algn="ctr"/>
            <a:r>
              <a:rPr lang="en-US" dirty="0"/>
              <a:t>Instances of a Class</a:t>
            </a:r>
            <a:br>
              <a:rPr lang="en-US" noProof="0" dirty="0">
                <a:sym typeface="Helvetica"/>
              </a:rPr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73421-7670-4B4B-9AB0-E9FD07F0E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</a:t>
            </a:r>
            <a:r>
              <a:rPr lang="en-US" sz="1800" b="1" dirty="0"/>
              <a:t>Instance</a:t>
            </a:r>
            <a:r>
              <a:rPr lang="en-US" sz="1800" dirty="0"/>
              <a:t>” is a term used to reference an object of a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example can be seen in the image on the right.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Assuming there is a class called “</a:t>
            </a:r>
            <a:r>
              <a:rPr lang="en-US" sz="1800" b="1" dirty="0" err="1"/>
              <a:t>Blueprint_Chair</a:t>
            </a:r>
            <a:r>
              <a:rPr lang="en-US" sz="1800" dirty="0"/>
              <a:t>” that represents a chair, the image shows that four </a:t>
            </a:r>
            <a:r>
              <a:rPr lang="en-US" sz="1800" b="1" dirty="0"/>
              <a:t>instances</a:t>
            </a:r>
            <a:r>
              <a:rPr lang="en-US" sz="1800" dirty="0"/>
              <a:t> of the </a:t>
            </a:r>
            <a:r>
              <a:rPr lang="en-US" sz="1800" b="1" dirty="0" err="1"/>
              <a:t>Blueprint_Chair</a:t>
            </a:r>
            <a:r>
              <a:rPr lang="en-US" sz="1800" dirty="0"/>
              <a:t> class have been added to the Level.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endParaRPr lang="en-GB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F402FB35-4AC9-4D70-94BF-15273309842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2705625"/>
            <a:ext cx="3978275" cy="22706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463E4-5350-4BE4-8254-A2F28BD4AD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6D45C18-F615-446E-BCC9-2DE3AEA1DF0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418917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D0D1-0B68-4025-89E3-9ED82119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861774"/>
          </a:xfrm>
        </p:spPr>
        <p:txBody>
          <a:bodyPr/>
          <a:lstStyle/>
          <a:p>
            <a:pPr algn="ctr"/>
            <a:r>
              <a:rPr lang="en-US" sz="2800" dirty="0"/>
              <a:t>Creating Blueprint Classes: </a:t>
            </a:r>
            <a:br>
              <a:rPr lang="en-US" sz="2800" dirty="0"/>
            </a:br>
            <a:r>
              <a:rPr lang="en-US" sz="2800" dirty="0"/>
              <a:t>The Content Browser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0008-E5C8-436A-8A49-6F88E244F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3849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create a new Blueprint class in the </a:t>
            </a:r>
            <a:r>
              <a:rPr lang="en-US" sz="1800" b="1" dirty="0"/>
              <a:t>Content Browser</a:t>
            </a:r>
            <a:r>
              <a:rPr lang="en-US" sz="1800" dirty="0"/>
              <a:t>, click the green </a:t>
            </a:r>
            <a:r>
              <a:rPr lang="en-US" sz="1800" b="1" dirty="0"/>
              <a:t>Add New</a:t>
            </a:r>
            <a:r>
              <a:rPr lang="en-US" sz="1800" dirty="0"/>
              <a:t> button and select “</a:t>
            </a:r>
            <a:r>
              <a:rPr lang="en-US" sz="1800" b="1" dirty="0"/>
              <a:t>Blueprint Class</a:t>
            </a:r>
            <a:r>
              <a:rPr lang="en-US" sz="1800" dirty="0"/>
              <a:t>”.</a:t>
            </a:r>
          </a:p>
          <a:p>
            <a:endParaRPr lang="en-GB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63D550C-8A69-4AAD-BA77-784320CBB14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31" y="1577975"/>
            <a:ext cx="2290663" cy="452596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3A51D-60AE-46BA-B5B3-AF02853469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CC702-1DEF-4FE0-B10B-35141BEBCA7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6951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F9BA-FE10-481E-A0EE-A61DB95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861774"/>
          </a:xfrm>
        </p:spPr>
        <p:txBody>
          <a:bodyPr/>
          <a:lstStyle/>
          <a:p>
            <a:pPr algn="ctr"/>
            <a:r>
              <a:rPr lang="en-US" sz="2800" dirty="0"/>
              <a:t>Creating Blueprint Classes: </a:t>
            </a:r>
            <a:br>
              <a:rPr lang="en-US" sz="2800" dirty="0"/>
            </a:br>
            <a:r>
              <a:rPr lang="en-US" sz="2800" dirty="0"/>
              <a:t>Pick Parent Class Window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5F3B-D8D4-4787-9B2A-4FAA604CB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next step is to choose the parent class</a:t>
            </a:r>
            <a:r>
              <a:rPr lang="en-US" sz="1800" b="1" dirty="0"/>
              <a:t> </a:t>
            </a:r>
            <a:r>
              <a:rPr lang="en-US" sz="1800" dirty="0"/>
              <a:t>of the new Blueprint.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image on the right shows the most commonly used classes listed in the </a:t>
            </a:r>
            <a:r>
              <a:rPr lang="en-US" sz="1800" b="1" dirty="0"/>
              <a:t>Pick Parent Class</a:t>
            </a:r>
            <a:r>
              <a:rPr lang="en-US" sz="1800" dirty="0"/>
              <a:t>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 parent classes can be found by expanding the </a:t>
            </a:r>
            <a:r>
              <a:rPr lang="en-US" sz="1800" b="1" dirty="0"/>
              <a:t>All Classes</a:t>
            </a:r>
            <a:r>
              <a:rPr lang="en-US" sz="1800" dirty="0"/>
              <a:t> option.</a:t>
            </a:r>
          </a:p>
          <a:p>
            <a:endParaRPr lang="en-GB" dirty="0"/>
          </a:p>
        </p:txBody>
      </p:sp>
      <p:pic>
        <p:nvPicPr>
          <p:cNvPr id="6" name="Espaço Reservado para Conteúdo 9">
            <a:extLst>
              <a:ext uri="{FF2B5EF4-FFF2-40B4-BE49-F238E27FC236}">
                <a16:creationId xmlns:a16="http://schemas.microsoft.com/office/drawing/2014/main" id="{75025A70-BBBC-49A2-8205-E7CDF309ECA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2224782"/>
            <a:ext cx="3978275" cy="323234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E19DB-07F1-4FD6-9E60-1DE956145B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E1DC-EC4B-4861-B9B2-9B08B4D9649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69606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E44-5642-4DBE-BAC0-EFD67226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861774"/>
          </a:xfrm>
        </p:spPr>
        <p:txBody>
          <a:bodyPr/>
          <a:lstStyle/>
          <a:p>
            <a:pPr algn="ctr"/>
            <a:r>
              <a:rPr lang="en-US" sz="2800" dirty="0"/>
              <a:t>Creating Blueprint Classes: </a:t>
            </a:r>
            <a:br>
              <a:rPr lang="en-US" sz="2800" dirty="0"/>
            </a:br>
            <a:r>
              <a:rPr lang="en-US" sz="2800" dirty="0"/>
              <a:t>Actors in the Level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F204-326D-4285-936A-99E816831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is possible to create Blueprint classes based on Actors that have been placed in the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do this, select the Actor in the Level and click the blue </a:t>
            </a:r>
            <a:r>
              <a:rPr lang="en-US" sz="1800" b="1" dirty="0"/>
              <a:t>Blueprint/Add Script</a:t>
            </a:r>
            <a:r>
              <a:rPr lang="en-US" sz="1800" dirty="0"/>
              <a:t> button in the </a:t>
            </a:r>
            <a:r>
              <a:rPr lang="en-US" sz="1800" b="1" dirty="0"/>
              <a:t>Level Editor</a:t>
            </a:r>
            <a:r>
              <a:rPr lang="en-US" sz="1800" dirty="0"/>
              <a:t>’s </a:t>
            </a:r>
            <a:r>
              <a:rPr lang="en-US" sz="1800" b="1" dirty="0"/>
              <a:t>Details</a:t>
            </a:r>
            <a:r>
              <a:rPr lang="en-US" sz="1800" dirty="0"/>
              <a:t>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class of the Actor will be used as the parent class of the new Blueprint.</a:t>
            </a:r>
          </a:p>
          <a:p>
            <a:endParaRPr lang="en-GB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90C11BF-5A98-4410-ACF0-DFD018FB932A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2589512"/>
            <a:ext cx="3978275" cy="25028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1B303-E6E2-4AD1-A61E-1A33F0C568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38CCF-DFC9-4BEB-AE14-166DEC8647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08319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201-71A1-4E7D-AB06-4AAACB653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9577E9-A73B-42F4-887E-DE94A23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Blueprint editor interface</a:t>
            </a:r>
          </a:p>
        </p:txBody>
      </p:sp>
    </p:spTree>
    <p:extLst>
      <p:ext uri="{BB962C8B-B14F-4D97-AF65-F5344CB8AC3E}">
        <p14:creationId xmlns:p14="http://schemas.microsoft.com/office/powerpoint/2010/main" val="157315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1D4B11-C5DA-4EF5-B0AA-44091D2A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Blueprint Editor: Overview</a:t>
            </a:r>
            <a:endParaRPr lang="en-GB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63C82D7-FD99-4871-9CA7-AE07067A5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0" y="1223268"/>
            <a:ext cx="4191000" cy="4411464"/>
          </a:xfrm>
        </p:spPr>
        <p:txBody>
          <a:bodyPr/>
          <a:lstStyle/>
          <a:p>
            <a:endParaRPr lang="pt-BR" dirty="0"/>
          </a:p>
          <a:p>
            <a:r>
              <a:rPr lang="en-US" sz="1800" dirty="0"/>
              <a:t>To open the </a:t>
            </a:r>
            <a:r>
              <a:rPr lang="en-US" sz="1800" b="1" dirty="0"/>
              <a:t>Blueprint Editor</a:t>
            </a:r>
            <a:r>
              <a:rPr lang="en-US" sz="1800" dirty="0"/>
              <a:t>, double-click on a Blueprint or right-click and choose “</a:t>
            </a:r>
            <a:r>
              <a:rPr lang="en-US" sz="1800" b="1" dirty="0"/>
              <a:t>Edit...</a:t>
            </a:r>
            <a:r>
              <a:rPr lang="en-US" sz="1800" dirty="0"/>
              <a:t>”.</a:t>
            </a:r>
          </a:p>
          <a:p>
            <a:endParaRPr lang="en-US" sz="1800" dirty="0"/>
          </a:p>
          <a:p>
            <a:r>
              <a:rPr lang="en-US" sz="1800" dirty="0"/>
              <a:t>The main parts of the Blueprint Editor,</a:t>
            </a:r>
            <a:r>
              <a:rPr lang="en-US" sz="1800" b="1" dirty="0"/>
              <a:t> </a:t>
            </a:r>
            <a:r>
              <a:rPr lang="en-US" sz="1800" dirty="0"/>
              <a:t>highlighted in the image to the right, are as follows: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Toolbar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800" dirty="0"/>
              <a:t>Components panel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800" dirty="0"/>
              <a:t>My Blueprint panel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800" dirty="0"/>
              <a:t>Details panel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800" dirty="0"/>
              <a:t>Viewport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800" dirty="0"/>
              <a:t>Event Graph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E7C6BF-BC81-4EA2-BADB-922E2A81023E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>
            <a:normAutofit/>
          </a:bodyPr>
          <a:lstStyle/>
          <a:p>
            <a:pPr marL="192881" indent="-192881">
              <a:buFont typeface="+mj-lt"/>
              <a:buAutoNum type="arabicPeriod"/>
            </a:pPr>
            <a:endParaRPr lang="en-US" sz="1050" dirty="0"/>
          </a:p>
          <a:p>
            <a:pPr marL="192881" indent="-192881">
              <a:buFont typeface="+mj-lt"/>
              <a:buAutoNum type="arabicPeriod"/>
            </a:pPr>
            <a:endParaRPr lang="en-US" sz="1050" dirty="0"/>
          </a:p>
          <a:p>
            <a:pPr marL="192881" indent="-192881">
              <a:buFont typeface="+mj-lt"/>
              <a:buAutoNum type="arabicPeriod"/>
            </a:pPr>
            <a:endParaRPr lang="en-US" sz="1050" dirty="0"/>
          </a:p>
          <a:p>
            <a:pPr marL="192881" indent="-192881">
              <a:buFont typeface="+mj-lt"/>
              <a:buAutoNum type="arabicPeriod"/>
            </a:pPr>
            <a:endParaRPr lang="en-US" sz="1050" dirty="0"/>
          </a:p>
          <a:p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2D653F-5BBC-42BE-B315-2A2F02D9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32" y="3535173"/>
            <a:ext cx="5410200" cy="276119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871F4-4F7A-43D3-8521-4DE12532C0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26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298D99-9E56-43D6-A40D-85474E3F0F3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47897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492443"/>
          </a:xfrm>
        </p:spPr>
        <p:txBody>
          <a:bodyPr/>
          <a:lstStyle/>
          <a:p>
            <a:pPr algn="ctr"/>
            <a:r>
              <a:rPr lang="pt-BR" dirty="0"/>
              <a:t>Blueprint Editor: Toolbar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4" y="1311687"/>
            <a:ext cx="7905750" cy="3330575"/>
          </a:xfrm>
        </p:spPr>
        <p:txBody>
          <a:bodyPr>
            <a:normAutofit/>
          </a:bodyPr>
          <a:lstStyle/>
          <a:p>
            <a:r>
              <a:rPr lang="en-US" dirty="0"/>
              <a:t>The Toolbar, located at the top of the Editor, has a few essential buttons for editing Blueprints: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Compile</a:t>
            </a:r>
            <a:r>
              <a:rPr lang="en-US" dirty="0"/>
              <a:t>: “Compiles” the Blueprint, necessary for validating the code and applying modifications.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Save</a:t>
            </a:r>
            <a:r>
              <a:rPr lang="en-US" dirty="0"/>
              <a:t>: Saves all changes made to the current Blueprint to disk.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Browse</a:t>
            </a:r>
            <a:r>
              <a:rPr lang="en-US" dirty="0"/>
              <a:t>: Shows the current Blueprint class in the Content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Find</a:t>
            </a:r>
            <a:r>
              <a:rPr lang="en-US" dirty="0"/>
              <a:t>: Searches nodes within a Blueprint.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 Settings</a:t>
            </a:r>
            <a:r>
              <a:rPr lang="en-US" dirty="0"/>
              <a:t>: Opens Blueprint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 Defaults</a:t>
            </a:r>
            <a:r>
              <a:rPr lang="en-US" dirty="0"/>
              <a:t>: Allows for modification of the initial values of the Blueprint variables.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62" y="4648200"/>
            <a:ext cx="3978275" cy="3571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68BE79-8BE0-45AA-A696-F85FD974EB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6FD94D6-5E7F-4799-81FD-4EF030DB65D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80478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Editor: Components Panel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the Components panel, various types of components can be added to the current Blueprint.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 of components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Static Meshes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Geometric volumes used in collision tests.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62200"/>
            <a:ext cx="2495550" cy="32956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0E1C72-A5B4-4B4A-B9D8-1BF9A03FA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A80DF99-589E-449B-B247-77A9D99822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270314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Editor: My Blueprint Panel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My Blueprint panel is used to manage the variables, macros, functions, and graphs of the Blueprint.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separated into categories, and each category has a “+” button for adding new elements.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67000"/>
            <a:ext cx="2514600" cy="32385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E07FB3-2691-438A-8C46-A15C4326A2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29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307826-F860-4A2B-BCE7-A1ACB213E3A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249570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807844" y="857250"/>
            <a:ext cx="3136516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1048056" y="2726382"/>
            <a:ext cx="26560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en-AU" sz="1050" dirty="0"/>
          </a:p>
        </p:txBody>
      </p:sp>
      <p:sp>
        <p:nvSpPr>
          <p:cNvPr id="12" name="The Picture slide"/>
          <p:cNvSpPr txBox="1"/>
          <p:nvPr/>
        </p:nvSpPr>
        <p:spPr>
          <a:xfrm>
            <a:off x="1048056" y="2338295"/>
            <a:ext cx="2656093" cy="1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endParaRPr sz="675" cap="all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61956376"/>
              </p:ext>
            </p:extLst>
          </p:nvPr>
        </p:nvGraphicFramePr>
        <p:xfrm>
          <a:off x="4056185" y="1569426"/>
          <a:ext cx="5000935" cy="3333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AE18AE-B50E-4C98-9883-FB896893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r>
              <a:rPr lang="en-US" dirty="0"/>
              <a:t>Unreal Engine 4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1A0CB-E981-4621-8674-EC467ED88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826" y="1569426"/>
            <a:ext cx="3706690" cy="2492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Unreal Engine 4 (UE4) is a full suite of integrated tools for developers to use to design and build games, simulations, and visualizations.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While many assets can be developed from within Unreal, most are created externally. 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94625-C741-434C-81B3-88003BB4B65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50C1-2F68-458E-8523-91633FAB03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798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Editor: Details Panel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1074738"/>
            <a:ext cx="5095875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Details panel shows the properties of the currently selected element of the Blueprint class, which can be a variable, function, or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properties are organized into categories, and their values can be modified.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top of the panel, there is a search box that can be used to filter the properties.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19" y="1074738"/>
            <a:ext cx="2536825" cy="4525963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00A978-3A62-40AF-BAF9-B59E1C9B74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30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C6ACC9-7CF4-42A2-B60F-9C18C1CF72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4280141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Editor: Viewport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Viewport contains the visual representation of the components that are part of the Blueprint.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components can be manipulated in the Viewport using the transformation widgets in the same way as in the Level Editor.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19" y="2736566"/>
            <a:ext cx="4335760" cy="354962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684C7-DC2B-4270-8B5F-31F43C29E0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31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8705F2-E103-4925-BFD9-4B729BF37A4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1132564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Editor: Event Graph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Event Graph is where the gameplay logic that determines a Blueprint class’s behavior during gameplay appears.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Event Graph contains events and actions represented by a node graph.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32842"/>
            <a:ext cx="4591050" cy="37401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1ACF9-02F0-4F31-9D81-C767CD4AD4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904DA-C7AC-491A-9047-503B4A8548A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91385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757EDD-D879-451B-8578-6FA345B0F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F5CBAB-AE23-47D5-A10E-DA83B20E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PLacing nodes</a:t>
            </a:r>
          </a:p>
        </p:txBody>
      </p:sp>
    </p:spTree>
    <p:extLst>
      <p:ext uri="{BB962C8B-B14F-4D97-AF65-F5344CB8AC3E}">
        <p14:creationId xmlns:p14="http://schemas.microsoft.com/office/powerpoint/2010/main" val="80582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553998"/>
          </a:xfrm>
        </p:spPr>
        <p:txBody>
          <a:bodyPr/>
          <a:lstStyle/>
          <a:p>
            <a:pPr algn="ctr"/>
            <a:r>
              <a:rPr lang="pt-BR" dirty="0"/>
              <a:t>Placing Nodes: Context Menu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3597"/>
            <a:ext cx="3978275" cy="387471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context menu is used to add nodes to the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nodes represent variables, operators, functions, and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the context menu, right-click in an empty area of the Event Graph or drag a wire from a pin of a node and release the mouse button.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FF5A5D-BB4F-4EF2-91B8-E2B7495CE6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4554FB-84BE-4E95-A8B3-6BCE326266A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139685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553998"/>
          </a:xfrm>
        </p:spPr>
        <p:txBody>
          <a:bodyPr/>
          <a:lstStyle/>
          <a:p>
            <a:pPr algn="ctr"/>
            <a:r>
              <a:rPr lang="pt-BR" dirty="0"/>
              <a:t>Placing Nodes: Palette Panel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1" y="1577975"/>
            <a:ext cx="2308733" cy="45259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Palette panel that can be opened by going to Window &gt; Palette in the Blueprint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Palette panel contains a list of all nodes that can be used in Blueprints.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top of the panel there is a Favorites section that shows the favorite and most frequently used nodes.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set a node as a favorite, right-click on it in the Palette panel and choose “Add to Favorites”.</a:t>
            </a: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734A38-8254-4F59-9707-A51E00EA02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5CDAE1-099A-4EC3-A493-390D88CD728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754414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553998"/>
          </a:xfrm>
        </p:spPr>
        <p:txBody>
          <a:bodyPr/>
          <a:lstStyle/>
          <a:p>
            <a:pPr algn="ctr"/>
            <a:r>
              <a:rPr lang="pt-BR" dirty="0"/>
              <a:t>Placing Nodes: Search Bars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511"/>
            <a:ext cx="3978275" cy="396889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context menu has a search bar that filters the nodes list when the user is 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Palette panel has two search bars, one for the Favorites section and one for the Palette list.</a:t>
            </a: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C07F82-4635-41BA-BF2D-E50A732DBA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36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3E0EA2-0EC7-43DE-9D73-E3F302AC359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65599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553998"/>
          </a:xfrm>
        </p:spPr>
        <p:txBody>
          <a:bodyPr/>
          <a:lstStyle/>
          <a:p>
            <a:pPr algn="ctr"/>
            <a:r>
              <a:rPr lang="pt-BR" dirty="0"/>
              <a:t>Placing Nodes: Context Sensitive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75932"/>
            <a:ext cx="3978275" cy="213004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top of the context menu, there is a check box named “Context Sensitive”.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is checked, the list of nodes will be filtered to actions that can be used in the current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context menu was opened by right-clicking in the Event Graph, the context will be the current Blueprint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was opened by dragging a wire from a pin of a node, the context will be the pin type.</a:t>
            </a: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406C4E-C4B8-4BDD-A095-F488AD7C55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3B2746-499B-413E-8DFE-D78AD892B0E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239444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3BC0184-E6C2-4090-BB49-935C78925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A4F7C0-94E8-4E7C-9880-B07A791EB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Nodes, pins, and wires</a:t>
            </a:r>
          </a:p>
        </p:txBody>
      </p:sp>
    </p:spTree>
    <p:extLst>
      <p:ext uri="{BB962C8B-B14F-4D97-AF65-F5344CB8AC3E}">
        <p14:creationId xmlns:p14="http://schemas.microsoft.com/office/powerpoint/2010/main" val="2398345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Blueprint Graph Execution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execution of the nodes of a Blueprint starts with a Red Event node and follows the white wire from left to right until it reaches the last node.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that, it moves on to another Blueprint event that has been triggered.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white pins of nodes are called execution pins.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colored pins are the data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image, values are assigned to the Energy and Lives variables when the </a:t>
            </a:r>
            <a:r>
              <a:rPr lang="en-US" b="1" dirty="0" err="1"/>
              <a:t>BeginPlay</a:t>
            </a:r>
            <a:r>
              <a:rPr lang="en-US" dirty="0"/>
              <a:t> event is triggered.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72000"/>
            <a:ext cx="3978275" cy="15081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3C28-F278-4276-8CD5-4000BB77EA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AB01B-C044-43E3-B986-A8E59EF64D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424277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52650-CFB6-4695-909A-E65F654E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30" y="2480642"/>
            <a:ext cx="3902540" cy="3026927"/>
          </a:xfrm>
          <a:prstGeom prst="rect">
            <a:avLst/>
          </a:prstGeom>
        </p:spPr>
      </p:pic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1048056" y="2741559"/>
            <a:ext cx="26560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en-AU" sz="1050" dirty="0"/>
          </a:p>
        </p:txBody>
      </p:sp>
      <p:sp>
        <p:nvSpPr>
          <p:cNvPr id="12" name="The Picture slide"/>
          <p:cNvSpPr txBox="1"/>
          <p:nvPr/>
        </p:nvSpPr>
        <p:spPr>
          <a:xfrm>
            <a:off x="1048056" y="2338295"/>
            <a:ext cx="2656093" cy="1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endParaRPr sz="675" cap="al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7666465" y="73889"/>
            <a:ext cx="985023" cy="10063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7FB644-EB99-49FA-8422-7AAEE240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3" y="268288"/>
            <a:ext cx="6238875" cy="984885"/>
          </a:xfrm>
        </p:spPr>
        <p:txBody>
          <a:bodyPr/>
          <a:lstStyle/>
          <a:p>
            <a:pPr algn="ctr"/>
            <a:r>
              <a:rPr lang="en-US" dirty="0"/>
              <a:t>Scripting 101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C3861-2E24-4EB8-975D-EE8FBB90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1074738"/>
            <a:ext cx="7905750" cy="138499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Even the most basic games are more than just the art they’re made with.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Code and Script are used to bind elements together to create gameplay and interaction. 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0F9B02-D01D-4CAF-B506-729411F2725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EFFF41-EEF4-4920-AF81-ABDE37F70B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023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Execution Paths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some nodes that control the flow of execution of the Blueprint.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nodes determine the execution path based on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this shows a Branch node that is using as a condition the value of the Boolean variable Is Big Health Pack.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value is “true”, then the execution will continue on the True pin. If the value is “false”, the execution will continue on the False pin. 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6" y="4719638"/>
            <a:ext cx="4586287" cy="14319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16B6E-A872-494B-B1C5-1A23CACDEB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410F9-33AC-46A4-ABD8-83275F01B6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002478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pt-BR" dirty="0"/>
              <a:t>Data Wires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7906689" cy="33305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</a:t>
            </a:r>
            <a:r>
              <a:rPr lang="en-US" dirty="0"/>
              <a:t>a node with data pins runs, it fetches the required data using the data wires before completing its execution.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execution starts with the </a:t>
            </a:r>
            <a:r>
              <a:rPr lang="en-US" b="1" dirty="0" err="1"/>
              <a:t>BeginPlay</a:t>
            </a:r>
            <a:r>
              <a:rPr lang="en-US" dirty="0"/>
              <a:t> event.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Set node assigns a new value to the </a:t>
            </a:r>
            <a:r>
              <a:rPr lang="en-US" b="1" dirty="0"/>
              <a:t>Energy</a:t>
            </a:r>
            <a:r>
              <a:rPr lang="en-US" dirty="0"/>
              <a:t> variable, but this value must be obtained using the data wire that is connected to a multiplication node that will need to get the value of the Player Level variable using another data wire.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C595A2-AD17-4F6C-88C3-19FEA776B4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10000"/>
            <a:ext cx="4216400" cy="24796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12F79-B2C3-4958-A661-C3F85E07E4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49391D-9122-4EB3-9403-D7402F7EA44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</p:spTree>
    <p:extLst>
      <p:ext uri="{BB962C8B-B14F-4D97-AF65-F5344CB8AC3E}">
        <p14:creationId xmlns:p14="http://schemas.microsoft.com/office/powerpoint/2010/main" val="319969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201-71A1-4E7D-AB06-4AAACB653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9577E9-A73B-42F4-887E-DE94A23807B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j-lt"/>
              </a:rPr>
              <a:t>Unity3D to UNREAL TERMINOLOGY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781B1E-2541-469C-9ECF-DBAAD403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5" y="2242502"/>
            <a:ext cx="5731510" cy="2372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55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4BEA-9760-4C9D-84A2-BB6D8C59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Unity3D to Unreal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1F1E9-C554-430B-B16E-D81F8B76BD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6CB55-DE22-4317-84F9-5CEACF0523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22AFEE-F41B-4940-83A9-21955092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78839"/>
              </p:ext>
            </p:extLst>
          </p:nvPr>
        </p:nvGraphicFramePr>
        <p:xfrm>
          <a:off x="762000" y="1143001"/>
          <a:ext cx="7610943" cy="5227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3063">
                  <a:extLst>
                    <a:ext uri="{9D8B030D-6E8A-4147-A177-3AD203B41FA5}">
                      <a16:colId xmlns:a16="http://schemas.microsoft.com/office/drawing/2014/main" val="2023561020"/>
                    </a:ext>
                  </a:extLst>
                </a:gridCol>
                <a:gridCol w="2342543">
                  <a:extLst>
                    <a:ext uri="{9D8B030D-6E8A-4147-A177-3AD203B41FA5}">
                      <a16:colId xmlns:a16="http://schemas.microsoft.com/office/drawing/2014/main" val="2513356752"/>
                    </a:ext>
                  </a:extLst>
                </a:gridCol>
                <a:gridCol w="2885337">
                  <a:extLst>
                    <a:ext uri="{9D8B030D-6E8A-4147-A177-3AD203B41FA5}">
                      <a16:colId xmlns:a16="http://schemas.microsoft.com/office/drawing/2014/main" val="1454987256"/>
                    </a:ext>
                  </a:extLst>
                </a:gridCol>
              </a:tblGrid>
              <a:tr h="211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Category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Unity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UE4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625386331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1400" dirty="0">
                          <a:effectLst/>
                        </a:rPr>
                        <a:t>Gameplay Types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1400">
                          <a:effectLst/>
                        </a:rPr>
                        <a:t>Component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1400" u="sng" dirty="0">
                          <a:effectLst/>
                          <a:hlinkClick r:id="rId2"/>
                        </a:rPr>
                        <a:t>Component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492211159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GameObject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3"/>
                        </a:rPr>
                        <a:t>Actor</a:t>
                      </a:r>
                      <a:r>
                        <a:rPr lang="en-GB" sz="1400" dirty="0">
                          <a:effectLst/>
                        </a:rPr>
                        <a:t>, </a:t>
                      </a:r>
                      <a:r>
                        <a:rPr lang="en-GB" sz="1400" u="sng" dirty="0">
                          <a:effectLst/>
                          <a:hlinkClick r:id="rId4"/>
                        </a:rPr>
                        <a:t>Pawn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1630938085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Prefab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5"/>
                        </a:rPr>
                        <a:t>Blueprint Class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529251723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Editor UI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Hierarchy Panel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6"/>
                        </a:rPr>
                        <a:t>World Outliner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937718632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Inspector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7"/>
                        </a:rPr>
                        <a:t>Details Panel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215955057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Project Browser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8"/>
                        </a:rPr>
                        <a:t>Content Browser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477283462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Scene View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>
                          <a:effectLst/>
                          <a:hlinkClick r:id="rId9"/>
                        </a:rPr>
                        <a:t>Viewport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065300433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Meshes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Mesh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0"/>
                        </a:rPr>
                        <a:t>Static Mesh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462118169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Skinned Mesh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1"/>
                        </a:rPr>
                        <a:t>Skeletal Mesh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573697806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Materials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Shader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2"/>
                        </a:rPr>
                        <a:t>Material</a:t>
                      </a:r>
                      <a:r>
                        <a:rPr lang="en-GB" sz="1400" dirty="0">
                          <a:effectLst/>
                        </a:rPr>
                        <a:t>, </a:t>
                      </a:r>
                      <a:r>
                        <a:rPr lang="en-GB" sz="1400" u="sng" dirty="0">
                          <a:effectLst/>
                          <a:hlinkClick r:id="rId13"/>
                        </a:rPr>
                        <a:t>Material Editor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369870227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Material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>
                          <a:effectLst/>
                          <a:hlinkClick r:id="rId14"/>
                        </a:rPr>
                        <a:t>Material Instance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1074483331"/>
                  </a:ext>
                </a:extLst>
              </a:tr>
              <a:tr h="211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Effects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Particle Effect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5"/>
                        </a:rPr>
                        <a:t>Effect, Particle, Cascade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141100146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Shuriken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5"/>
                        </a:rPr>
                        <a:t>Cascade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961540205"/>
                  </a:ext>
                </a:extLst>
              </a:tr>
              <a:tr h="2371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Game UI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UI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6"/>
                        </a:rPr>
                        <a:t>UMG (Unreal Motion Graphics)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033426956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Animation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Animation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>
                          <a:effectLst/>
                          <a:hlinkClick r:id="rId17"/>
                        </a:rPr>
                        <a:t>Skeletal Animation System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189843335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Mecanim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18"/>
                        </a:rPr>
                        <a:t>Persona</a:t>
                      </a:r>
                      <a:r>
                        <a:rPr lang="en-GB" sz="1400" dirty="0">
                          <a:effectLst/>
                        </a:rPr>
                        <a:t> , </a:t>
                      </a:r>
                      <a:r>
                        <a:rPr lang="en-GB" sz="1400" u="sng" dirty="0">
                          <a:effectLst/>
                          <a:hlinkClick r:id="rId19"/>
                        </a:rPr>
                        <a:t>Animation Blueprint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3510959178"/>
                  </a:ext>
                </a:extLst>
              </a:tr>
              <a:tr h="211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2D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Sprite Editor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20"/>
                        </a:rPr>
                        <a:t>Paper2D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484620485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Programming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C#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21"/>
                        </a:rPr>
                        <a:t>C++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1947947662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Script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5"/>
                        </a:rPr>
                        <a:t>Blueprint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369922885"/>
                  </a:ext>
                </a:extLst>
              </a:tr>
              <a:tr h="211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Physics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Raycast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22"/>
                        </a:rPr>
                        <a:t>Line Trace, Shape Trace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1376221210"/>
                  </a:ext>
                </a:extLst>
              </a:tr>
              <a:tr h="206515">
                <a:tc>
                  <a:txBody>
                    <a:bodyPr/>
                    <a:lstStyle/>
                    <a:p>
                      <a:endParaRPr lang="en-GB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Rigid Body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23"/>
                        </a:rPr>
                        <a:t>Collision, Physics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1952930182"/>
                  </a:ext>
                </a:extLst>
              </a:tr>
              <a:tr h="211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Runtime Platforms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iOS Player, Web Player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tc>
                  <a:txBody>
                    <a:bodyPr/>
                    <a:lstStyle/>
                    <a:p>
                      <a:r>
                        <a:rPr lang="en-GB" sz="1400" u="sng" dirty="0">
                          <a:effectLst/>
                          <a:hlinkClick r:id="rId24"/>
                        </a:rPr>
                        <a:t>Platforms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2" marR="40632" marT="0" marB="0"/>
                </a:tc>
                <a:extLst>
                  <a:ext uri="{0D108BD9-81ED-4DB2-BD59-A6C34878D82A}">
                    <a16:rowId xmlns:a16="http://schemas.microsoft.com/office/drawing/2014/main" val="281972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1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4BEA-9760-4C9D-84A2-BB6D8C59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Unity3D to Unreal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1F1E9-C554-430B-B16E-D81F8B76BD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6CB55-DE22-4317-84F9-5CEACF0523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1544BE5-6B7A-468E-AAAD-48D81302F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68472" cy="2535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54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E8EAD9-540C-4250-905B-BA78DB05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68223"/>
            <a:ext cx="7073010" cy="430887"/>
          </a:xfrm>
        </p:spPr>
        <p:txBody>
          <a:bodyPr/>
          <a:lstStyle/>
          <a:p>
            <a:pPr algn="ctr"/>
            <a:r>
              <a:rPr lang="en-US" altLang="en-US" sz="2800" dirty="0"/>
              <a:t>What Common File Formats are Supported?</a:t>
            </a:r>
            <a:endParaRPr lang="en-GB" sz="2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D36AEF3-EAC6-4CA6-A79B-9AF0EB0C7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9125" y="2222651"/>
            <a:ext cx="4782078" cy="1034747"/>
          </a:xfr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77725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Unity supports a wide array of file formats.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UE4 supports the most common file types: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427A-7988-4F61-BB7D-23FFE268BAA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3E198-B1A1-4F7C-9F42-8F1E76C70C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C9C811-95F1-44F9-BFAD-9C6AA05AF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43285"/>
              </p:ext>
            </p:extLst>
          </p:nvPr>
        </p:nvGraphicFramePr>
        <p:xfrm>
          <a:off x="685800" y="3502356"/>
          <a:ext cx="7905750" cy="1805913"/>
        </p:xfrm>
        <a:graphic>
          <a:graphicData uri="http://schemas.openxmlformats.org/drawingml/2006/table">
            <a:tbl>
              <a:tblPr/>
              <a:tblGrid>
                <a:gridCol w="3952875">
                  <a:extLst>
                    <a:ext uri="{9D8B030D-6E8A-4147-A177-3AD203B41FA5}">
                      <a16:colId xmlns:a16="http://schemas.microsoft.com/office/drawing/2014/main" val="1736340651"/>
                    </a:ext>
                  </a:extLst>
                </a:gridCol>
                <a:gridCol w="3952875">
                  <a:extLst>
                    <a:ext uri="{9D8B030D-6E8A-4147-A177-3AD203B41FA5}">
                      <a16:colId xmlns:a16="http://schemas.microsoft.com/office/drawing/2014/main" val="637782455"/>
                    </a:ext>
                  </a:extLst>
                </a:gridCol>
              </a:tblGrid>
              <a:tr h="154987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</a:rPr>
                        <a:t>Asset Type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</a:rPr>
                        <a:t>Supported Formats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64113"/>
                  </a:ext>
                </a:extLst>
              </a:tr>
              <a:tr h="301919"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3D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dirty="0">
                          <a:effectLst/>
                        </a:rPr>
                        <a:t>.</a:t>
                      </a:r>
                      <a:r>
                        <a:rPr lang="en-GB" sz="1200" dirty="0" err="1">
                          <a:effectLst/>
                        </a:rPr>
                        <a:t>fbx</a:t>
                      </a:r>
                      <a:r>
                        <a:rPr lang="en-GB" sz="1200" dirty="0">
                          <a:effectLst/>
                        </a:rPr>
                        <a:t>, .</a:t>
                      </a:r>
                      <a:r>
                        <a:rPr lang="en-GB" sz="1200" dirty="0" err="1">
                          <a:effectLst/>
                        </a:rPr>
                        <a:t>obj</a:t>
                      </a:r>
                      <a:endParaRPr lang="en-GB" sz="1200" dirty="0">
                        <a:effectLst/>
                      </a:endParaRP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58423"/>
                  </a:ext>
                </a:extLst>
              </a:tr>
              <a:tr h="301919"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Texture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.png, .jpeg, .bmp ,.tga, .dds, .exr, .psd, .hdr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0988"/>
                  </a:ext>
                </a:extLst>
              </a:tr>
              <a:tr h="301919"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Sound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dirty="0">
                          <a:effectLst/>
                        </a:rPr>
                        <a:t>.wav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16936"/>
                  </a:ext>
                </a:extLst>
              </a:tr>
              <a:tr h="301919"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Fonts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>
                          <a:effectLst/>
                        </a:rPr>
                        <a:t>.ttf, .otf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83790"/>
                  </a:ext>
                </a:extLst>
              </a:tr>
              <a:tr h="301919">
                <a:tc>
                  <a:txBody>
                    <a:bodyPr/>
                    <a:lstStyle/>
                    <a:p>
                      <a:pPr fontAlgn="t"/>
                      <a:r>
                        <a:rPr lang="en-GB" sz="1200" dirty="0">
                          <a:effectLst/>
                        </a:rPr>
                        <a:t>Videos</a:t>
                      </a: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dirty="0">
                          <a:effectLst/>
                        </a:rPr>
                        <a:t>.mov, .mp4, .</a:t>
                      </a:r>
                      <a:r>
                        <a:rPr lang="en-GB" sz="1200" dirty="0" err="1">
                          <a:effectLst/>
                        </a:rPr>
                        <a:t>wmv</a:t>
                      </a:r>
                      <a:endParaRPr lang="en-GB" sz="1200" dirty="0">
                        <a:effectLst/>
                      </a:endParaRPr>
                    </a:p>
                  </a:txBody>
                  <a:tcPr marL="95986" marR="95986" marT="56719" marB="5671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5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4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2A96-56C4-4B1D-B760-DE67CD24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3" y="268223"/>
            <a:ext cx="6240272" cy="492443"/>
          </a:xfrm>
        </p:spPr>
        <p:txBody>
          <a:bodyPr/>
          <a:lstStyle/>
          <a:p>
            <a:pPr algn="ctr"/>
            <a:r>
              <a:rPr lang="en-GB" b="0" i="0" dirty="0">
                <a:solidFill>
                  <a:srgbClr val="000000"/>
                </a:solidFill>
                <a:effectLst/>
                <a:latin typeface="Brutal_Regular"/>
              </a:rPr>
              <a:t>From GameObjects to Actors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7DCAC-8BA0-47B4-8928-B66EDD553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55" y="1074533"/>
            <a:ext cx="3648545" cy="5539978"/>
          </a:xfrm>
        </p:spPr>
        <p:txBody>
          <a:bodyPr/>
          <a:lstStyle/>
          <a:p>
            <a:pPr algn="l"/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Unity, a GameObject is a "thing" that can be placed in the world.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The UE4 equivalent is an Actor.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the Unreal Editor, you can drag a new Empty Actor into the viewport from the Placement panel: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Actors in UE4 are a bit different than GameObjects in Unity.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Unity, GameObject is C# class which you cannot directly extend.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In UE4, Actor is a C++ class which you can extend and customize using inheritance.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ECA46-878B-4AA3-A70B-B606ABC07AD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GB"/>
              <a:t>IMAT2103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606AD-8727-49FC-B08D-0EEAC45D25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07B1-0B40-43F1-9B07-38F1258C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524000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2477</Words>
  <Application>Microsoft Office PowerPoint</Application>
  <PresentationFormat>On-screen Show (4:3)</PresentationFormat>
  <Paragraphs>420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Brutal_Regular</vt:lpstr>
      <vt:lpstr>Calibri</vt:lpstr>
      <vt:lpstr>Helvetica</vt:lpstr>
      <vt:lpstr>OpenSans_Regular</vt:lpstr>
      <vt:lpstr>Office Theme</vt:lpstr>
      <vt:lpstr>Progressive Game Engines</vt:lpstr>
      <vt:lpstr>Overview</vt:lpstr>
      <vt:lpstr>Unreal Engine 4 </vt:lpstr>
      <vt:lpstr>Scripting 101 </vt:lpstr>
      <vt:lpstr>Unity3D to UNREAL TERMINOLOGY</vt:lpstr>
      <vt:lpstr>Unity3D to Unreal</vt:lpstr>
      <vt:lpstr>Unity3D to Unreal</vt:lpstr>
      <vt:lpstr>What Common File Formats are Supported?</vt:lpstr>
      <vt:lpstr>From GameObjects to Actors</vt:lpstr>
      <vt:lpstr>Where are My Components?</vt:lpstr>
      <vt:lpstr>From Unity Prefabs to  UE4 Blueprint Classes </vt:lpstr>
      <vt:lpstr>Where are Script Component and MonoBehaviour? </vt:lpstr>
      <vt:lpstr>Where are Script Component and MonoBehaviour? </vt:lpstr>
      <vt:lpstr>Unity3D vs. UE4</vt:lpstr>
      <vt:lpstr>The BLUEPRINT EDITOR</vt:lpstr>
      <vt:lpstr>What is Blueprint?</vt:lpstr>
      <vt:lpstr>Major Blueprint Types</vt:lpstr>
      <vt:lpstr>Object, Actor, and actor Component Classes</vt:lpstr>
      <vt:lpstr>Classes</vt:lpstr>
      <vt:lpstr>Objects, Actors and the Actor Component</vt:lpstr>
      <vt:lpstr>Instances of a Class </vt:lpstr>
      <vt:lpstr>Creating Blueprint Classes:  The Content Browser</vt:lpstr>
      <vt:lpstr>Creating Blueprint Classes:  Pick Parent Class Window</vt:lpstr>
      <vt:lpstr>Creating Blueprint Classes:  Actors in the Level</vt:lpstr>
      <vt:lpstr>Blueprint editor interface</vt:lpstr>
      <vt:lpstr>Blueprint Editor: Overview</vt:lpstr>
      <vt:lpstr>Blueprint Editor: Toolbar</vt:lpstr>
      <vt:lpstr>Blueprint Editor: Components Panel</vt:lpstr>
      <vt:lpstr>Blueprint Editor: My Blueprint Panel</vt:lpstr>
      <vt:lpstr>Blueprint Editor: Details Panel</vt:lpstr>
      <vt:lpstr>Blueprint Editor: Viewport</vt:lpstr>
      <vt:lpstr>Blueprint Editor: Event Graph</vt:lpstr>
      <vt:lpstr>PLacing nodes</vt:lpstr>
      <vt:lpstr>Placing Nodes: Context Menu</vt:lpstr>
      <vt:lpstr>Placing Nodes: Palette Panel</vt:lpstr>
      <vt:lpstr>Placing Nodes: Search Bars</vt:lpstr>
      <vt:lpstr>Placing Nodes: Context Sensitive</vt:lpstr>
      <vt:lpstr>Nodes, pins, and wires</vt:lpstr>
      <vt:lpstr>Blueprint Graph Execution</vt:lpstr>
      <vt:lpstr>Execution Paths</vt:lpstr>
      <vt:lpstr>Data Wires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&amp; Simple I/O</dc:title>
  <dc:creator>Simon Coupland</dc:creator>
  <cp:lastModifiedBy>Caloy .</cp:lastModifiedBy>
  <cp:revision>9</cp:revision>
  <dcterms:created xsi:type="dcterms:W3CDTF">2020-09-30T16:46:45Z</dcterms:created>
  <dcterms:modified xsi:type="dcterms:W3CDTF">2022-01-04T12:39:55Z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2020-09-30T00:00:00Z</vt:filetime>
  </property>
</Properties>
</file>